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76" r:id="rId4"/>
    <p:sldId id="277" r:id="rId5"/>
    <p:sldId id="309" r:id="rId6"/>
    <p:sldId id="258" r:id="rId7"/>
    <p:sldId id="314" r:id="rId8"/>
    <p:sldId id="315" r:id="rId9"/>
    <p:sldId id="263" r:id="rId10"/>
    <p:sldId id="282" r:id="rId11"/>
    <p:sldId id="283" r:id="rId12"/>
    <p:sldId id="303" r:id="rId13"/>
    <p:sldId id="287" r:id="rId14"/>
    <p:sldId id="300" r:id="rId15"/>
    <p:sldId id="313" r:id="rId16"/>
    <p:sldId id="285" r:id="rId17"/>
    <p:sldId id="284" r:id="rId18"/>
    <p:sldId id="289" r:id="rId19"/>
    <p:sldId id="266" r:id="rId20"/>
    <p:sldId id="296" r:id="rId21"/>
    <p:sldId id="267" r:id="rId22"/>
    <p:sldId id="299" r:id="rId23"/>
    <p:sldId id="268" r:id="rId24"/>
    <p:sldId id="279" r:id="rId25"/>
    <p:sldId id="292" r:id="rId26"/>
    <p:sldId id="301" r:id="rId27"/>
    <p:sldId id="295" r:id="rId28"/>
    <p:sldId id="291" r:id="rId29"/>
    <p:sldId id="304" r:id="rId30"/>
    <p:sldId id="270" r:id="rId31"/>
    <p:sldId id="271" r:id="rId32"/>
    <p:sldId id="274" r:id="rId33"/>
    <p:sldId id="305" r:id="rId34"/>
    <p:sldId id="307" r:id="rId35"/>
    <p:sldId id="294" r:id="rId36"/>
    <p:sldId id="312" r:id="rId37"/>
    <p:sldId id="293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6" autoAdjust="0"/>
    <p:restoredTop sz="94660"/>
  </p:normalViewPr>
  <p:slideViewPr>
    <p:cSldViewPr>
      <p:cViewPr varScale="1">
        <p:scale>
          <a:sx n="85" d="100"/>
          <a:sy n="85" d="100"/>
        </p:scale>
        <p:origin x="1062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emf"/><Relationship Id="rId5" Type="http://schemas.openxmlformats.org/officeDocument/2006/relationships/image" Target="../media/image29.wmf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7505700" cy="2286000"/>
          </a:xfrm>
        </p:spPr>
        <p:txBody>
          <a:bodyPr>
            <a:normAutofit fontScale="90000"/>
          </a:bodyPr>
          <a:lstStyle/>
          <a:p>
            <a:r>
              <a:rPr lang="en-US" sz="6700" dirty="0" smtClean="0"/>
              <a:t>Precancel Stamps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Millions of </a:t>
            </a:r>
            <a:r>
              <a:rPr lang="en-US" dirty="0" smtClean="0"/>
              <a:t>Varieties</a:t>
            </a:r>
            <a:br>
              <a:rPr lang="en-US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3100" dirty="0" smtClean="0"/>
              <a:t>A presentation by </a:t>
            </a:r>
            <a:r>
              <a:rPr lang="en-US" sz="3100" dirty="0" smtClean="0"/>
              <a:t>Charles </a:t>
            </a:r>
            <a:r>
              <a:rPr lang="en-US" sz="3100" dirty="0"/>
              <a:t>Adrion and Jim </a:t>
            </a:r>
            <a:r>
              <a:rPr lang="en-US" sz="3100" dirty="0" smtClean="0"/>
              <a:t>Sands for the Rochester Philatelic Association, April 2016</a:t>
            </a:r>
            <a:endParaRPr lang="en-US" sz="3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428999"/>
            <a:ext cx="2438400" cy="27815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4484" y="3429000"/>
            <a:ext cx="2447432" cy="27815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3394162"/>
            <a:ext cx="2401156" cy="27678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Canada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052" y="914400"/>
            <a:ext cx="3935895" cy="579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Philippine Rarities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50" y="2133600"/>
            <a:ext cx="8524500" cy="2394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Few Precancels Span Stamps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050" y="990600"/>
            <a:ext cx="4833900" cy="5599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Made by and for collectors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31746" name="Picture 2" descr="C:\Users\chas adrion\Desktop\pc pix misc\centena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350" y="1219200"/>
            <a:ext cx="7975299" cy="510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High value </a:t>
            </a:r>
            <a:r>
              <a:rPr lang="en-US" dirty="0" smtClean="0"/>
              <a:t>souvenirs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797" y="990600"/>
            <a:ext cx="5715703" cy="297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00" y="4191000"/>
            <a:ext cx="8282700" cy="24744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collector inspired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22" y="2286000"/>
            <a:ext cx="8573956" cy="24626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Classic Era Inspired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895" y="914400"/>
            <a:ext cx="4098210" cy="57832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Errors and Careless Printing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545" y="914400"/>
            <a:ext cx="6724910" cy="5779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Errors on Bureau Prints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99" y="1219200"/>
            <a:ext cx="8692801" cy="49278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Subtle Varieties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95400"/>
            <a:ext cx="8302801" cy="5049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chas adrion\Desktop\pc pix misc\bement device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28600"/>
            <a:ext cx="7315200" cy="6302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Subtle Errors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0962" name="Picture 2" descr="C:\Users\chas adrion\Desktop\pc pix misc\fe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047062"/>
            <a:ext cx="7031736" cy="5388716"/>
          </a:xfrm>
          <a:prstGeom prst="rect">
            <a:avLst/>
          </a:prstGeom>
          <a:noFill/>
        </p:spPr>
      </p:pic>
      <p:pic>
        <p:nvPicPr>
          <p:cNvPr id="40963" name="Picture 3" descr="C:\Users\chas adrion\Desktop\pc pix misc\img3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819400"/>
            <a:ext cx="1604554" cy="1844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Fakes</a:t>
            </a:r>
            <a:endParaRPr lang="en-US" dirty="0"/>
          </a:p>
        </p:txBody>
      </p:sp>
      <p:pic>
        <p:nvPicPr>
          <p:cNvPr id="12291" name="Picture 3" descr="C:\Users\chas adrion\Desktop\pc pix misc\hy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762000"/>
            <a:ext cx="3493428" cy="3742114"/>
          </a:xfrm>
          <a:prstGeom prst="rect">
            <a:avLst/>
          </a:prstGeom>
          <a:noFill/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4207962"/>
              </p:ext>
            </p:extLst>
          </p:nvPr>
        </p:nvGraphicFramePr>
        <p:xfrm>
          <a:off x="762000" y="4840562"/>
          <a:ext cx="2057400" cy="18193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r:id="rId4" imgW="3072960" imgH="2717280" progId="">
                  <p:embed/>
                </p:oleObj>
              </mc:Choice>
              <mc:Fallback>
                <p:oleObj r:id="rId4" imgW="3072960" imgH="2717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2000" y="4840562"/>
                        <a:ext cx="2057400" cy="18193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4678" y="4840562"/>
            <a:ext cx="5546722" cy="18249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" y="1336112"/>
            <a:ext cx="3621499" cy="31680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Mysteries and Humor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470" y="867437"/>
            <a:ext cx="4648200" cy="17995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629" y="2858177"/>
            <a:ext cx="7572740" cy="17512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053" y="4800600"/>
            <a:ext cx="7683893" cy="17992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Collecting a Denomination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13314" name="Picture 2" descr="C:\Users\chas adrion\Desktop\pc pix misc\baltimo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48" y="1600200"/>
            <a:ext cx="9060904" cy="396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Collecting Bicentennials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533400"/>
            <a:ext cx="5410200" cy="6200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Collecting Sets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634" y="846138"/>
            <a:ext cx="4548732" cy="5886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Using Traditional Albums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487" y="846138"/>
            <a:ext cx="4709025" cy="5893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Collecting DLE’s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39938" name="Picture 2" descr="C:\Users\chas adrion\Desktop\pc pix misc\DC inver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" y="914400"/>
            <a:ext cx="9067800" cy="50072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Classic Postage Dues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35842" name="Picture 2" descr="C:\Users\chas adrion\Desktop\pc pix misc\cinci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468" y="1417638"/>
            <a:ext cx="8607064" cy="48538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From the PSS Album Maker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99" y="762000"/>
            <a:ext cx="7541401" cy="6026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chas adrion\Desktop\pc pix misc\bement devi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28600"/>
            <a:ext cx="7696200" cy="63878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Collecting a State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457" y="846138"/>
            <a:ext cx="5347086" cy="59328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253845">
            <a:off x="1818863" y="1585050"/>
            <a:ext cx="774818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057706">
            <a:off x="2600282" y="1787873"/>
            <a:ext cx="774818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Organizing before Mounting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431" y="914400"/>
            <a:ext cx="8349137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Dated , Repairs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2" descr="C:\Users\chas adrion\Desktop\pc pix misc\fremon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99" y="4114800"/>
            <a:ext cx="4655149" cy="2594945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524" y="846138"/>
            <a:ext cx="8696100" cy="317278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3948993" y="5184190"/>
            <a:ext cx="644227" cy="45616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6318141" y="5214091"/>
            <a:ext cx="644227" cy="45616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98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Hometown Collecting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246" y="1066800"/>
            <a:ext cx="2322154" cy="271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476" y="1066800"/>
            <a:ext cx="2377800" cy="27362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8087" y="4114799"/>
            <a:ext cx="2298135" cy="25145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7476" y="4114799"/>
            <a:ext cx="2377800" cy="25145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Precancels of Rochester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1202" name="Picture 2" descr="C:\Users\chas adrion\Desktop\pc pix misc\roches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4268" y="846138"/>
            <a:ext cx="5535463" cy="58237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Stationery and Playing Cards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776205"/>
            <a:ext cx="4076272" cy="2020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000" y="1776206"/>
            <a:ext cx="3844800" cy="20205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4200" y="4155339"/>
            <a:ext cx="1815600" cy="181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Genuine Coil Stamps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897" y="990600"/>
            <a:ext cx="7150201" cy="2743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898" y="3886200"/>
            <a:ext cx="7150201" cy="2733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304800"/>
            <a:ext cx="6629400" cy="62271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057400"/>
            <a:ext cx="2348179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81000"/>
            <a:ext cx="5295332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0278" y="228600"/>
            <a:ext cx="2740526" cy="190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060" y="2209800"/>
            <a:ext cx="5148961" cy="4503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52400"/>
            <a:ext cx="5910223" cy="65803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626" y="22860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Bureau Precancels</a:t>
            </a:r>
            <a:br>
              <a:rPr lang="en-US" dirty="0" smtClean="0"/>
            </a:br>
            <a:r>
              <a:rPr lang="en-US" sz="3600" dirty="0" smtClean="0"/>
              <a:t>Style Chart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806" y="1143000"/>
            <a:ext cx="3493239" cy="5581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585" y="0"/>
            <a:ext cx="8229600" cy="1143000"/>
          </a:xfrm>
        </p:spPr>
        <p:txBody>
          <a:bodyPr/>
          <a:lstStyle/>
          <a:p>
            <a:r>
              <a:rPr lang="en-US" dirty="0" smtClean="0"/>
              <a:t>Sample Catalog Page</a:t>
            </a:r>
            <a:endParaRPr lang="en-US" dirty="0"/>
          </a:p>
        </p:txBody>
      </p:sp>
      <p:pic>
        <p:nvPicPr>
          <p:cNvPr id="2050" name="Picture 2" descr="C:\Users\chas adrion\Desktop\newyor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838200"/>
            <a:ext cx="3657600" cy="5900011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2286000"/>
            <a:ext cx="2286000" cy="26773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Canada Rarities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8194" name="Picture 2" descr="C:\Users\chas adrion\Desktop\pc pix misc\amh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676400"/>
            <a:ext cx="3200400" cy="3735639"/>
          </a:xfrm>
          <a:prstGeom prst="rect">
            <a:avLst/>
          </a:prstGeom>
          <a:noFill/>
        </p:spPr>
      </p:pic>
      <p:pic>
        <p:nvPicPr>
          <p:cNvPr id="8195" name="Picture 3" descr="C:\Users\chas adrion\Desktop\pc pix misc\syd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676399"/>
            <a:ext cx="3390722" cy="37356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87</Words>
  <Application>Microsoft Office PowerPoint</Application>
  <PresentationFormat>On-screen Show (4:3)</PresentationFormat>
  <Paragraphs>31</Paragraphs>
  <Slides>37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Arial</vt:lpstr>
      <vt:lpstr>Calibri</vt:lpstr>
      <vt:lpstr>Office Theme</vt:lpstr>
      <vt:lpstr>Precancel Stamps Millions of Varieties  A presentation by Charles Adrion and Jim Sands for the Rochester Philatelic Association, April 2016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Bureau Precancels Style Chart </vt:lpstr>
      <vt:lpstr>Sample Catalog Page</vt:lpstr>
      <vt:lpstr>Canada Rarities </vt:lpstr>
      <vt:lpstr>Canada</vt:lpstr>
      <vt:lpstr>Philippine Rarities </vt:lpstr>
      <vt:lpstr>Few Precancels Span Stamps </vt:lpstr>
      <vt:lpstr>Made by and for collectors </vt:lpstr>
      <vt:lpstr>High value souvenirs </vt:lpstr>
      <vt:lpstr>More collector inspired  </vt:lpstr>
      <vt:lpstr>Classic Era Inspired </vt:lpstr>
      <vt:lpstr>Errors and Careless Printing </vt:lpstr>
      <vt:lpstr>Errors on Bureau Prints </vt:lpstr>
      <vt:lpstr>Subtle Varieties</vt:lpstr>
      <vt:lpstr>Subtle Errors </vt:lpstr>
      <vt:lpstr>Fakes</vt:lpstr>
      <vt:lpstr>Mysteries and Humor </vt:lpstr>
      <vt:lpstr>Collecting a Denomination </vt:lpstr>
      <vt:lpstr>Collecting Bicentennials  </vt:lpstr>
      <vt:lpstr>Collecting Sets </vt:lpstr>
      <vt:lpstr>Using Traditional Albums </vt:lpstr>
      <vt:lpstr>Collecting DLE’s </vt:lpstr>
      <vt:lpstr>Classic Postage Dues </vt:lpstr>
      <vt:lpstr>From the PSS Album Maker </vt:lpstr>
      <vt:lpstr>Collecting a State </vt:lpstr>
      <vt:lpstr>Organizing before Mounting </vt:lpstr>
      <vt:lpstr>Dated , Repairs </vt:lpstr>
      <vt:lpstr>Hometown Collecting</vt:lpstr>
      <vt:lpstr>Precancels of Rochester </vt:lpstr>
      <vt:lpstr>Stationery and Playing Cards </vt:lpstr>
      <vt:lpstr>Genuine Coil Stamps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chas adrion</dc:creator>
  <cp:lastModifiedBy>Tom Fortunato</cp:lastModifiedBy>
  <cp:revision>32</cp:revision>
  <dcterms:created xsi:type="dcterms:W3CDTF">2006-08-16T00:00:00Z</dcterms:created>
  <dcterms:modified xsi:type="dcterms:W3CDTF">2016-04-17T04:14:22Z</dcterms:modified>
</cp:coreProperties>
</file>