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300" r:id="rId2"/>
    <p:sldId id="298" r:id="rId3"/>
    <p:sldId id="299" r:id="rId4"/>
    <p:sldId id="280" r:id="rId5"/>
    <p:sldId id="270" r:id="rId6"/>
    <p:sldId id="265" r:id="rId7"/>
    <p:sldId id="295" r:id="rId8"/>
    <p:sldId id="289" r:id="rId9"/>
    <p:sldId id="281" r:id="rId10"/>
    <p:sldId id="288" r:id="rId11"/>
    <p:sldId id="291" r:id="rId12"/>
    <p:sldId id="293" r:id="rId13"/>
    <p:sldId id="282" r:id="rId14"/>
    <p:sldId id="271" r:id="rId15"/>
    <p:sldId id="285" r:id="rId16"/>
    <p:sldId id="276" r:id="rId17"/>
    <p:sldId id="294" r:id="rId18"/>
    <p:sldId id="292" r:id="rId19"/>
    <p:sldId id="287" r:id="rId20"/>
    <p:sldId id="283" r:id="rId21"/>
    <p:sldId id="284" r:id="rId22"/>
    <p:sldId id="278" r:id="rId23"/>
    <p:sldId id="296" r:id="rId24"/>
    <p:sldId id="286" r:id="rId25"/>
    <p:sldId id="268" r:id="rId26"/>
    <p:sldId id="269" r:id="rId27"/>
    <p:sldId id="266" r:id="rId28"/>
    <p:sldId id="267" r:id="rId29"/>
  </p:sldIdLst>
  <p:sldSz cx="6858000" cy="9144000" type="screen4x3"/>
  <p:notesSz cx="6858000" cy="93138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0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2597" y="5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FAC75-D4EB-4560-B7C4-3D2A3CCBE12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9488" y="1163638"/>
            <a:ext cx="2359025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81513"/>
            <a:ext cx="5486400" cy="3668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931FB-DBFB-47D2-BFCE-47EC32505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2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D10AC-DA32-541A-9223-834DEA756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5AC891-8761-A904-3A6D-FC59377DB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D8DEF4-A600-4020-3901-9D795CC30B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D6AB06-1092-3EC6-B16E-E20D6FC71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108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B5276-81D7-7293-B11B-FC3A8719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8703D3-8178-E4ED-1FF6-5EA7B383B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2EFC5-947B-86AA-D6F8-E82567911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DD5F7-0965-F9F6-CF5C-E4A71E0FEF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72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A94AE-D686-97E8-9850-877762B7E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70DA8E-8A4D-12B9-D38A-88E855725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9DB2D4-701F-58B6-D8D1-33ACB0579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5C546-4DF2-3FBE-9FA9-1DBD820014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7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B7352-6411-48CB-A058-03AF07049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02E0F9-0BEC-E48B-2A95-5D48FAB891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E581E-3BB1-996C-959A-40659440DE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BAF8B-404A-6638-9B5F-3B2FB1281E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952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B3E33-086D-D4E9-35D4-30AE28206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733E7F-3ACA-00E1-C054-DA459A70A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3FE56C-C4D4-BD28-59F3-7729CC93F0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1BEA2-D68F-0C44-FC4A-E9C86F87E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15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705CB-FB9B-A526-617B-1933351B4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DD5CF6-DD99-649A-ED60-FEC1D3EF6F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42E58D-7AF6-7041-A67B-F48188D0E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AFE4B0-446F-90F5-162F-3BDB666051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45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643F4-1F8A-C1EE-373C-E3DA1532C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8F0921-EDDB-1995-38A7-7415A8641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744438-E986-A61B-ECA8-B2E1A25512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D2E5A-DD50-6C27-CF96-6CCD1FBF8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24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785FB-F08C-288D-FA98-756498B27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AE895F-566D-3860-910D-C3BF135EFE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CE6F9D-79D0-A5C9-2C9F-F45B1EAC50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B9889-A8E3-8F11-7B2A-C85A7F851D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321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87398-1835-D022-F7B7-5D8D962AA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A83923-D53C-7040-6B02-91F8E59313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75F6C9-64A2-1E41-F1E7-711245F72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C6C65-E0C7-863C-C2E1-66CFEFBE1D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3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0992-890E-ED1F-E049-B4E836729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9821C6-BBBD-8E06-58C9-3FD268D2A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2275C0-4C54-1E35-2BD3-8DF47C66FC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B53824-ACDA-F27E-20E7-7ACFF9050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02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2AE3D-29B9-9F84-FDED-796A7C176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6A5E82-EABA-F564-076A-9E727ECE1B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A0884B-79C6-6A06-095E-A45E37550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3F50D-B6C5-5F1F-B8C4-AA98FD6CAB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26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2E508-4CAE-2DDD-DA02-5F5E1513A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11CA4D-00BC-6102-6F2A-553C1DF811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A73DC-563D-4304-D849-03D05B989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6E9EA-375D-939D-46A3-06A59BD776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10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5DCF4-4855-B451-99C1-095689456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FB3257-7803-ED40-18C9-60A19624A2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6F1CE-F0C7-D6F0-490C-681FA31815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F6ED3-897D-69BC-585D-A29DF8070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45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98FC3-8825-2408-C001-2428F6B88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D89E7-0BBA-CF35-A3C4-10DB8A738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BBB19-C885-8D04-DADF-FC5A0F7896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F716F5-BB54-3B3D-28E7-26599E3C7E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17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6190C-B057-8BEC-B1A8-8C49E9747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16ACEC-A3E6-AB23-DA5B-B2F373203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1A016B-32B8-9EFA-4790-FDEC46B7C0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F6B07-DC71-845E-1E95-77CFB6F41E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9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CE728-51C0-2055-F141-6468D8657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A93F3E-6A68-3E54-8828-6D42E5EC04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8D0BCA-AFBF-0073-BA98-0EA4B4957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B4E07-96DD-5D5E-2F86-511A616E82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31FB-DBFB-47D2-BFCE-47EC32505A2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24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7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33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2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11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9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4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88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06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03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1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01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F3C899-5B0E-4711-BAFD-01A9A2B41A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3B5029-CDB0-454A-99F1-AEBA1FEBA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10" Type="http://schemas.openxmlformats.org/officeDocument/2006/relationships/image" Target="../media/image12.jpe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3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9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Relationship Id="rId9" Type="http://schemas.openxmlformats.org/officeDocument/2006/relationships/image" Target="../media/image4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10" Type="http://schemas.openxmlformats.org/officeDocument/2006/relationships/image" Target="../media/image61.jpg"/><Relationship Id="rId4" Type="http://schemas.openxmlformats.org/officeDocument/2006/relationships/image" Target="../media/image56.jpg"/><Relationship Id="rId9" Type="http://schemas.openxmlformats.org/officeDocument/2006/relationships/image" Target="../media/image60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Relationship Id="rId9" Type="http://schemas.openxmlformats.org/officeDocument/2006/relationships/image" Target="../media/image6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7" Type="http://schemas.openxmlformats.org/officeDocument/2006/relationships/image" Target="../media/image7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Relationship Id="rId9" Type="http://schemas.openxmlformats.org/officeDocument/2006/relationships/image" Target="../media/image80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81.JPG"/><Relationship Id="rId7" Type="http://schemas.openxmlformats.org/officeDocument/2006/relationships/image" Target="../media/image8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3" Type="http://schemas.openxmlformats.org/officeDocument/2006/relationships/image" Target="../media/image87.jpg"/><Relationship Id="rId7" Type="http://schemas.openxmlformats.org/officeDocument/2006/relationships/image" Target="../media/image9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g"/><Relationship Id="rId11" Type="http://schemas.openxmlformats.org/officeDocument/2006/relationships/image" Target="../media/image94.jpg"/><Relationship Id="rId5" Type="http://schemas.openxmlformats.org/officeDocument/2006/relationships/image" Target="../media/image88.jpg"/><Relationship Id="rId10" Type="http://schemas.openxmlformats.org/officeDocument/2006/relationships/image" Target="../media/image93.jpg"/><Relationship Id="rId4" Type="http://schemas.openxmlformats.org/officeDocument/2006/relationships/image" Target="../media/image26.jpg"/><Relationship Id="rId9" Type="http://schemas.openxmlformats.org/officeDocument/2006/relationships/image" Target="../media/image92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g"/><Relationship Id="rId3" Type="http://schemas.openxmlformats.org/officeDocument/2006/relationships/image" Target="../media/image95.jpg"/><Relationship Id="rId7" Type="http://schemas.openxmlformats.org/officeDocument/2006/relationships/image" Target="../media/image9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G"/><Relationship Id="rId11" Type="http://schemas.openxmlformats.org/officeDocument/2006/relationships/image" Target="../media/image103.jpg"/><Relationship Id="rId5" Type="http://schemas.openxmlformats.org/officeDocument/2006/relationships/image" Target="../media/image97.jpg"/><Relationship Id="rId10" Type="http://schemas.openxmlformats.org/officeDocument/2006/relationships/image" Target="../media/image102.jpg"/><Relationship Id="rId4" Type="http://schemas.openxmlformats.org/officeDocument/2006/relationships/image" Target="../media/image96.jpg"/><Relationship Id="rId9" Type="http://schemas.openxmlformats.org/officeDocument/2006/relationships/image" Target="../media/image10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7" Type="http://schemas.openxmlformats.org/officeDocument/2006/relationships/image" Target="../media/image109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G"/><Relationship Id="rId5" Type="http://schemas.openxmlformats.org/officeDocument/2006/relationships/image" Target="../media/image107.JPG"/><Relationship Id="rId4" Type="http://schemas.openxmlformats.org/officeDocument/2006/relationships/image" Target="../media/image10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G"/><Relationship Id="rId5" Type="http://schemas.openxmlformats.org/officeDocument/2006/relationships/image" Target="../media/image112.jpg"/><Relationship Id="rId4" Type="http://schemas.openxmlformats.org/officeDocument/2006/relationships/image" Target="../media/image111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jpg"/><Relationship Id="rId4" Type="http://schemas.openxmlformats.org/officeDocument/2006/relationships/image" Target="../media/image33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CB6D6-B906-CCF6-8A42-0D6BC6298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EF5896-CCEE-C16D-E1E4-CB112A17B037}"/>
              </a:ext>
            </a:extLst>
          </p:cNvPr>
          <p:cNvSpPr txBox="1"/>
          <p:nvPr/>
        </p:nvSpPr>
        <p:spPr>
          <a:xfrm>
            <a:off x="968359" y="300625"/>
            <a:ext cx="492128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5400" b="1" dirty="0"/>
              <a:t>New York State</a:t>
            </a:r>
          </a:p>
          <a:p>
            <a:pPr algn="ctr"/>
            <a:r>
              <a:rPr lang="en-US" sz="5400" b="1" dirty="0"/>
              <a:t>Paid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11D6B0-AB63-B6D8-F82E-3F9C90537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97" y="2178340"/>
            <a:ext cx="4791205" cy="2866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C400F1-16E8-50CC-1923-3D476ECE1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0185">
            <a:off x="2188320" y="5780978"/>
            <a:ext cx="2481358" cy="256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1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FEA032-1AA8-BDB7-65A4-56559C0A121B}"/>
              </a:ext>
            </a:extLst>
          </p:cNvPr>
          <p:cNvSpPr txBox="1"/>
          <p:nvPr/>
        </p:nvSpPr>
        <p:spPr>
          <a:xfrm>
            <a:off x="2657378" y="563672"/>
            <a:ext cx="15432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History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431AA5-4475-2E18-599D-DBE5E1DB2819}"/>
              </a:ext>
            </a:extLst>
          </p:cNvPr>
          <p:cNvSpPr txBox="1"/>
          <p:nvPr/>
        </p:nvSpPr>
        <p:spPr>
          <a:xfrm>
            <a:off x="1165111" y="1377864"/>
            <a:ext cx="46063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Postal Stamp Act of 1845</a:t>
            </a:r>
          </a:p>
          <a:p>
            <a:r>
              <a:rPr lang="en-US" b="1" dirty="0"/>
              <a:t>-</a:t>
            </a:r>
            <a:r>
              <a:rPr lang="en-US" dirty="0"/>
              <a:t>Postage 5 cents delivery less then 300 miles</a:t>
            </a:r>
          </a:p>
          <a:p>
            <a:r>
              <a:rPr lang="en-US" b="1" dirty="0"/>
              <a:t>-</a:t>
            </a:r>
            <a:r>
              <a:rPr lang="en-US" dirty="0"/>
              <a:t>Postage 10 cents greater then 300 miles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5BDDC5-8426-3E20-B47F-BA19ABFA37D1}"/>
              </a:ext>
            </a:extLst>
          </p:cNvPr>
          <p:cNvSpPr txBox="1"/>
          <p:nvPr/>
        </p:nvSpPr>
        <p:spPr>
          <a:xfrm>
            <a:off x="1165111" y="2646217"/>
            <a:ext cx="39832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Postal Stamp Act of 1851</a:t>
            </a:r>
          </a:p>
          <a:p>
            <a:r>
              <a:rPr lang="en-US" b="1" dirty="0"/>
              <a:t>-Postage reduced to 3 cents for -delivery less then 3,000 miles if</a:t>
            </a:r>
          </a:p>
          <a:p>
            <a:r>
              <a:rPr lang="en-US" b="1" dirty="0"/>
              <a:t>Paid in advance---created PAID 3</a:t>
            </a:r>
          </a:p>
          <a:p>
            <a:endParaRPr lang="en-US" b="1" dirty="0"/>
          </a:p>
          <a:p>
            <a:r>
              <a:rPr lang="en-US" dirty="0"/>
              <a:t>-</a:t>
            </a:r>
            <a:r>
              <a:rPr lang="en-US" b="1" dirty="0"/>
              <a:t>Postage 5 cents if paid upon delivery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32740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098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A96FEE-4305-44F1-0260-F2F9DAAB7A23}"/>
              </a:ext>
            </a:extLst>
          </p:cNvPr>
          <p:cNvSpPr txBox="1"/>
          <p:nvPr/>
        </p:nvSpPr>
        <p:spPr>
          <a:xfrm>
            <a:off x="1043764" y="1039661"/>
            <a:ext cx="477047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New York State Totals Paid 3</a:t>
            </a:r>
          </a:p>
          <a:p>
            <a:pPr algn="ctr"/>
            <a:r>
              <a:rPr lang="en-US" sz="2800" b="1" dirty="0"/>
              <a:t>910 Total</a:t>
            </a:r>
          </a:p>
          <a:p>
            <a:pPr algn="ctr"/>
            <a:r>
              <a:rPr lang="en-US" sz="2800" b="1" dirty="0"/>
              <a:t>806 Towns</a:t>
            </a:r>
          </a:p>
          <a:p>
            <a:pPr algn="ctr"/>
            <a:r>
              <a:rPr lang="en-US" sz="2800" b="1" dirty="0"/>
              <a:t>104 Town Multiples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597 Larry Collection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207 No Image</a:t>
            </a:r>
          </a:p>
          <a:p>
            <a:pPr algn="ctr"/>
            <a:r>
              <a:rPr lang="en-US" sz="2800" b="1" dirty="0"/>
              <a:t>25 New  not in references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93464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2A31A2-2DBA-EA89-932D-1850D919B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06" y="1123950"/>
            <a:ext cx="5686816" cy="48366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FFFF1F-3546-91E0-FEEB-2EE45756E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04975" y="4562475"/>
            <a:ext cx="3448050" cy="3467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7018DE-FDF7-BB5A-E603-B44F7FF72B3E}"/>
              </a:ext>
            </a:extLst>
          </p:cNvPr>
          <p:cNvSpPr txBox="1"/>
          <p:nvPr/>
        </p:nvSpPr>
        <p:spPr>
          <a:xfrm>
            <a:off x="599828" y="426441"/>
            <a:ext cx="5658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Hand Cancel-Wood Carved Paid 3</a:t>
            </a:r>
          </a:p>
        </p:txBody>
      </p:sp>
    </p:spTree>
    <p:extLst>
      <p:ext uri="{BB962C8B-B14F-4D97-AF65-F5344CB8AC3E}">
        <p14:creationId xmlns:p14="http://schemas.microsoft.com/office/powerpoint/2010/main" val="3710626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9C223-EDF0-58B3-3EF6-7C0077B79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3FCB45-6CEA-FD1D-A29C-B0428C9983B5}"/>
              </a:ext>
            </a:extLst>
          </p:cNvPr>
          <p:cNvSpPr txBox="1"/>
          <p:nvPr/>
        </p:nvSpPr>
        <p:spPr>
          <a:xfrm>
            <a:off x="1909898" y="0"/>
            <a:ext cx="30382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Monroe County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46D0F0-FD3D-918F-A3EA-F5B6F5C5B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0086" y="1504460"/>
            <a:ext cx="1828800" cy="1887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C7BDBD-0C02-1F88-5326-5AF8BCFB3BBE}"/>
              </a:ext>
            </a:extLst>
          </p:cNvPr>
          <p:cNvSpPr txBox="1"/>
          <p:nvPr/>
        </p:nvSpPr>
        <p:spPr>
          <a:xfrm>
            <a:off x="703858" y="3510275"/>
            <a:ext cx="1400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Churchville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7C0EB5-C43C-1EF2-1897-519BFCE06A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14600" y="1533591"/>
            <a:ext cx="1828800" cy="15544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01360F-03B9-68D9-F8E3-D38217B70186}"/>
              </a:ext>
            </a:extLst>
          </p:cNvPr>
          <p:cNvSpPr txBox="1"/>
          <p:nvPr/>
        </p:nvSpPr>
        <p:spPr>
          <a:xfrm>
            <a:off x="2862408" y="3510275"/>
            <a:ext cx="104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Fairport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D5982C-F26C-B604-83C9-AB34014230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246" y="1533591"/>
            <a:ext cx="1828800" cy="19174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559BD7-8EFD-63D8-00C6-1A06EDFB8869}"/>
              </a:ext>
            </a:extLst>
          </p:cNvPr>
          <p:cNvSpPr txBox="1"/>
          <p:nvPr/>
        </p:nvSpPr>
        <p:spPr>
          <a:xfrm>
            <a:off x="4724439" y="3510275"/>
            <a:ext cx="1666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Honeoye Falls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FEF884-1F50-5A38-9FBF-67C766055D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7770" y="4023432"/>
            <a:ext cx="1828800" cy="18624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F9B12B9-2C97-1D88-0183-0D817A1BD027}"/>
              </a:ext>
            </a:extLst>
          </p:cNvPr>
          <p:cNvSpPr txBox="1"/>
          <p:nvPr/>
        </p:nvSpPr>
        <p:spPr>
          <a:xfrm>
            <a:off x="820816" y="6029690"/>
            <a:ext cx="1321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North Chili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1FCEFAE-4A42-6F81-F399-24CD78AE60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14599" y="4040248"/>
            <a:ext cx="1828800" cy="195007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9E7A8B0-C4B2-4BF7-3509-24E7B5395EC5}"/>
              </a:ext>
            </a:extLst>
          </p:cNvPr>
          <p:cNvSpPr txBox="1"/>
          <p:nvPr/>
        </p:nvSpPr>
        <p:spPr>
          <a:xfrm>
            <a:off x="2822845" y="6029690"/>
            <a:ext cx="1219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Penfield 1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9EF3B83-A993-5F43-8C86-51811B59C0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53" y="6608687"/>
            <a:ext cx="1828800" cy="14436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C0F00F2-42C0-9F3E-9E1D-91FD902DBD9B}"/>
              </a:ext>
            </a:extLst>
          </p:cNvPr>
          <p:cNvSpPr txBox="1"/>
          <p:nvPr/>
        </p:nvSpPr>
        <p:spPr>
          <a:xfrm>
            <a:off x="672118" y="8565787"/>
            <a:ext cx="1302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Scottsville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1488A7-45FD-5949-32BE-578BC1998744}"/>
              </a:ext>
            </a:extLst>
          </p:cNvPr>
          <p:cNvSpPr txBox="1"/>
          <p:nvPr/>
        </p:nvSpPr>
        <p:spPr>
          <a:xfrm>
            <a:off x="4944329" y="8565787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Spencerport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21A575-C613-3CEA-196D-D17BE6BFDBBF}"/>
              </a:ext>
            </a:extLst>
          </p:cNvPr>
          <p:cNvSpPr txBox="1"/>
          <p:nvPr/>
        </p:nvSpPr>
        <p:spPr>
          <a:xfrm>
            <a:off x="752476" y="508565"/>
            <a:ext cx="43028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112</a:t>
            </a:r>
            <a:r>
              <a:rPr lang="en-US" dirty="0"/>
              <a:t> Post Offices in Monroe County</a:t>
            </a:r>
          </a:p>
          <a:p>
            <a:r>
              <a:rPr lang="en-US" b="1" dirty="0"/>
              <a:t>48</a:t>
            </a:r>
            <a:r>
              <a:rPr lang="en-US" dirty="0"/>
              <a:t> Post Offices Open During 1851 to 1855</a:t>
            </a:r>
          </a:p>
          <a:p>
            <a:r>
              <a:rPr lang="en-US" b="1" dirty="0"/>
              <a:t>13</a:t>
            </a:r>
            <a:r>
              <a:rPr lang="en-US" dirty="0"/>
              <a:t> Identified with Paid 3         Only </a:t>
            </a:r>
            <a:r>
              <a:rPr lang="en-US" b="1" dirty="0"/>
              <a:t>8</a:t>
            </a:r>
            <a:r>
              <a:rPr lang="en-US" dirty="0"/>
              <a:t> found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D1EBC6-EB72-A7E2-5CBA-4FCC9B33EC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08654">
            <a:off x="3584719" y="6901738"/>
            <a:ext cx="1828800" cy="187340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346EF2F-51AA-7BED-C8F9-22AC1FBF83FC}"/>
              </a:ext>
            </a:extLst>
          </p:cNvPr>
          <p:cNvSpPr txBox="1"/>
          <p:nvPr/>
        </p:nvSpPr>
        <p:spPr>
          <a:xfrm>
            <a:off x="4944329" y="6096619"/>
            <a:ext cx="1219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Penfield 2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C392B6-9FB5-4BCB-AEB9-C8A64274D5B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246" y="4091210"/>
            <a:ext cx="1828800" cy="182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599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A3074-C166-C854-2555-09F9FBBC4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782A29-C55F-2D81-212C-63BE44FBEC84}"/>
              </a:ext>
            </a:extLst>
          </p:cNvPr>
          <p:cNvSpPr txBox="1"/>
          <p:nvPr/>
        </p:nvSpPr>
        <p:spPr>
          <a:xfrm>
            <a:off x="1909898" y="0"/>
            <a:ext cx="30382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Monroe County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AB01B22-28A4-FE41-6523-4C2C00E08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6" y="873704"/>
            <a:ext cx="1828800" cy="179746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C660AAE-746D-DEAA-F579-6089F775E100}"/>
              </a:ext>
            </a:extLst>
          </p:cNvPr>
          <p:cNvSpPr txBox="1"/>
          <p:nvPr/>
        </p:nvSpPr>
        <p:spPr>
          <a:xfrm>
            <a:off x="681500" y="2788656"/>
            <a:ext cx="143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Rochester 1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4E7081B-87EF-A140-6A74-78D542AEF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873704"/>
            <a:ext cx="1828800" cy="185968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86CF1CF-C726-B94F-4D4F-E41FA183E3EF}"/>
              </a:ext>
            </a:extLst>
          </p:cNvPr>
          <p:cNvSpPr txBox="1"/>
          <p:nvPr/>
        </p:nvSpPr>
        <p:spPr>
          <a:xfrm>
            <a:off x="2737300" y="2788656"/>
            <a:ext cx="143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Rochester 2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0E10924-87B5-8297-72E4-3979C0A735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188" y="873704"/>
            <a:ext cx="1828800" cy="18288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FE35FB6-8E7D-C3E2-5E5D-5D11C7A01CD9}"/>
              </a:ext>
            </a:extLst>
          </p:cNvPr>
          <p:cNvSpPr txBox="1"/>
          <p:nvPr/>
        </p:nvSpPr>
        <p:spPr>
          <a:xfrm>
            <a:off x="4987058" y="2788656"/>
            <a:ext cx="143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Rochester 3</a:t>
            </a:r>
          </a:p>
        </p:txBody>
      </p:sp>
    </p:spTree>
    <p:extLst>
      <p:ext uri="{BB962C8B-B14F-4D97-AF65-F5344CB8AC3E}">
        <p14:creationId xmlns:p14="http://schemas.microsoft.com/office/powerpoint/2010/main" val="4010705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B4860-4225-0000-271F-DD6CC643C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C619B0-FEB0-D8F4-42C9-D826EED9D10B}"/>
              </a:ext>
            </a:extLst>
          </p:cNvPr>
          <p:cNvSpPr txBox="1"/>
          <p:nvPr/>
        </p:nvSpPr>
        <p:spPr>
          <a:xfrm>
            <a:off x="2478028" y="365731"/>
            <a:ext cx="1530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Buffalo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BBA84D-C425-17A7-5D76-1742A7A2E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07" y="3467098"/>
            <a:ext cx="1828800" cy="17294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001B58-50BC-EA32-BAC4-F93F32D036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832" y="1610610"/>
            <a:ext cx="1828800" cy="1643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90B69D-E730-0BA7-54B7-49F2323236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832" y="3576636"/>
            <a:ext cx="1828800" cy="14292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227660-435D-3944-83BB-3F1B710B1E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077" y="1650342"/>
            <a:ext cx="1828800" cy="12264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B10ED1-16DF-0BC7-80DF-1F62CDF609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9292">
            <a:off x="1127835" y="5889417"/>
            <a:ext cx="1828800" cy="17921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CAF0E77-E3B8-D40F-46BA-7DF28FCA3B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1334">
            <a:off x="3846907" y="5861401"/>
            <a:ext cx="1828800" cy="184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218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AE3DD6-21BA-F959-6088-D34D5DE1EBED}"/>
              </a:ext>
            </a:extLst>
          </p:cNvPr>
          <p:cNvSpPr txBox="1"/>
          <p:nvPr/>
        </p:nvSpPr>
        <p:spPr>
          <a:xfrm>
            <a:off x="1673443" y="585854"/>
            <a:ext cx="35725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Lyons Wayne County</a:t>
            </a:r>
          </a:p>
          <a:p>
            <a:pPr algn="ctr"/>
            <a:r>
              <a:rPr lang="en-US" sz="2800" b="1" dirty="0"/>
              <a:t>Population 3989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59F97C-895D-2FA8-C006-6B207D9B4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5047">
            <a:off x="815080" y="2127486"/>
            <a:ext cx="1828800" cy="18556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A8D8B6-3306-17E0-47D0-D7D06492F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3644">
            <a:off x="4036226" y="6954373"/>
            <a:ext cx="1828800" cy="1324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0AB9FC-7B6E-57A2-FCCA-720068A72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9673">
            <a:off x="2447726" y="3961079"/>
            <a:ext cx="1828800" cy="18761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6553A8-0559-4F21-625C-064F4009CEB1}"/>
              </a:ext>
            </a:extLst>
          </p:cNvPr>
          <p:cNvSpPr txBox="1"/>
          <p:nvPr/>
        </p:nvSpPr>
        <p:spPr>
          <a:xfrm>
            <a:off x="2739002" y="6152211"/>
            <a:ext cx="1090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3 CTS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D268B1E-80AE-480B-BA85-D69EEE4E8B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2113">
            <a:off x="3890965" y="2006377"/>
            <a:ext cx="1828800" cy="18100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FA26E0-40BE-256F-A2A0-A491BCF9E8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70" y="6842135"/>
            <a:ext cx="1828800" cy="171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2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3B8CB-C73C-3EBF-86F4-8C491A311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985621-417C-94B9-2F6B-F70D131A5FEC}"/>
              </a:ext>
            </a:extLst>
          </p:cNvPr>
          <p:cNvSpPr txBox="1"/>
          <p:nvPr/>
        </p:nvSpPr>
        <p:spPr>
          <a:xfrm>
            <a:off x="2478028" y="365731"/>
            <a:ext cx="19227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New York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E9E6838-37E9-C0E3-180B-3C74617D8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76" y="6431356"/>
            <a:ext cx="1828800" cy="187552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DF10A5-F88B-7F24-47DE-6AACDDC692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27" y="6431075"/>
            <a:ext cx="1828800" cy="1875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D427D7-0761-4E70-DB82-0F3996FF7F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5777">
            <a:off x="1011476" y="1294559"/>
            <a:ext cx="1828800" cy="1959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1BDE03-4862-2D36-9B94-41C1102B95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077" y="3883113"/>
            <a:ext cx="1828800" cy="167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8868CB-250D-C2FA-8D05-93B0687852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3125">
            <a:off x="3695627" y="1529603"/>
            <a:ext cx="1828800" cy="177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639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48566-AEB8-2E3D-F5E9-6E3071F3E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242E3A-2DC4-96E8-B00E-AB3297699F23}"/>
              </a:ext>
            </a:extLst>
          </p:cNvPr>
          <p:cNvSpPr txBox="1"/>
          <p:nvPr/>
        </p:nvSpPr>
        <p:spPr>
          <a:xfrm>
            <a:off x="2994828" y="0"/>
            <a:ext cx="1285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Fancy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00CCA-12DA-D8A4-5EC5-717A0BD1677C}"/>
              </a:ext>
            </a:extLst>
          </p:cNvPr>
          <p:cNvSpPr txBox="1"/>
          <p:nvPr/>
        </p:nvSpPr>
        <p:spPr>
          <a:xfrm>
            <a:off x="1606520" y="2194495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Shushan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07BD5D-D951-7C63-1595-E69416E76869}"/>
              </a:ext>
            </a:extLst>
          </p:cNvPr>
          <p:cNvSpPr txBox="1"/>
          <p:nvPr/>
        </p:nvSpPr>
        <p:spPr>
          <a:xfrm>
            <a:off x="4307611" y="5722861"/>
            <a:ext cx="1666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Honeoye Falls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C3173-7416-719D-46FF-312CCF335CF3}"/>
              </a:ext>
            </a:extLst>
          </p:cNvPr>
          <p:cNvSpPr txBox="1"/>
          <p:nvPr/>
        </p:nvSpPr>
        <p:spPr>
          <a:xfrm>
            <a:off x="1333208" y="5322698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Sandy Hill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FD05CD8-9072-63C4-066E-B693BC6C8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373">
            <a:off x="4226709" y="3540575"/>
            <a:ext cx="1828800" cy="179029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2968738-FC5C-343D-B351-8B960FB177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565" y="679353"/>
            <a:ext cx="1828800" cy="181676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22A43EC-6290-6A9C-F2C1-0F3F2D2C2D7E}"/>
              </a:ext>
            </a:extLst>
          </p:cNvPr>
          <p:cNvSpPr txBox="1"/>
          <p:nvPr/>
        </p:nvSpPr>
        <p:spPr>
          <a:xfrm>
            <a:off x="4415465" y="2619326"/>
            <a:ext cx="1611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Schaghticoke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1EBA59-F2FE-819A-6425-430EFA0905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079" y="879871"/>
            <a:ext cx="1828800" cy="12452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80BCEAB-0999-D698-2A4D-3C0BC105FC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0691">
            <a:off x="1282469" y="2974618"/>
            <a:ext cx="1828800" cy="22206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9765A7F-8CF1-3188-C992-0E58E872DCDF}"/>
              </a:ext>
            </a:extLst>
          </p:cNvPr>
          <p:cNvSpPr txBox="1"/>
          <p:nvPr/>
        </p:nvSpPr>
        <p:spPr>
          <a:xfrm>
            <a:off x="3064879" y="8200739"/>
            <a:ext cx="882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Aurora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8F1FD0-6F04-48F6-9553-DB916F58641E}"/>
              </a:ext>
            </a:extLst>
          </p:cNvPr>
          <p:cNvSpPr txBox="1"/>
          <p:nvPr/>
        </p:nvSpPr>
        <p:spPr>
          <a:xfrm>
            <a:off x="5007140" y="8225554"/>
            <a:ext cx="104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Aurora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564EC2-0D12-86CE-F9A7-FB51B3673873}"/>
              </a:ext>
            </a:extLst>
          </p:cNvPr>
          <p:cNvSpPr txBox="1"/>
          <p:nvPr/>
        </p:nvSpPr>
        <p:spPr>
          <a:xfrm>
            <a:off x="671847" y="8241148"/>
            <a:ext cx="1555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North Easton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2A8B08A-FAF4-EFCE-D67C-C8EF4D9CC1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35" y="6683298"/>
            <a:ext cx="1828800" cy="13245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1D3A312-DC5F-DAEA-0828-115A21B7CF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03" y="6461880"/>
            <a:ext cx="1828800" cy="173885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2264CB1-325F-CA80-F0EE-6E989B5182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51" y="5807624"/>
            <a:ext cx="1828800" cy="239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548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D51C7-82B9-E844-6CAE-8D399D268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2B4CC7-658E-9CB0-78AA-1190043DBE69}"/>
              </a:ext>
            </a:extLst>
          </p:cNvPr>
          <p:cNvSpPr txBox="1"/>
          <p:nvPr/>
        </p:nvSpPr>
        <p:spPr>
          <a:xfrm>
            <a:off x="2764682" y="430925"/>
            <a:ext cx="1285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Fancy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D5091B-7F23-FBB8-4F78-A25DFB960684}"/>
              </a:ext>
            </a:extLst>
          </p:cNvPr>
          <p:cNvSpPr txBox="1"/>
          <p:nvPr/>
        </p:nvSpPr>
        <p:spPr>
          <a:xfrm>
            <a:off x="1651557" y="2469022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Hancock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7FF2EB-DDC8-3FD2-8457-3C6641143E84}"/>
              </a:ext>
            </a:extLst>
          </p:cNvPr>
          <p:cNvSpPr txBox="1"/>
          <p:nvPr/>
        </p:nvSpPr>
        <p:spPr>
          <a:xfrm>
            <a:off x="1353454" y="4202668"/>
            <a:ext cx="2054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Richfield Springs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E1FC07-5AD0-27AB-9508-4726AFF9AFFE}"/>
              </a:ext>
            </a:extLst>
          </p:cNvPr>
          <p:cNvSpPr txBox="1"/>
          <p:nvPr/>
        </p:nvSpPr>
        <p:spPr>
          <a:xfrm>
            <a:off x="4645886" y="2519886"/>
            <a:ext cx="1167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Boonville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E050B-BC1C-CA62-D47A-89F812CC2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565" y="1621735"/>
            <a:ext cx="1828800" cy="6677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A98D14-F0EE-7A33-E890-D9DEA73982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369" y="1544379"/>
            <a:ext cx="1828800" cy="7966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52EF2C-5F44-BB36-A788-05B48E6B86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454" y="2969333"/>
            <a:ext cx="1828800" cy="11632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2FD79C4-FB1E-9ED0-5538-1FF9361D3B77}"/>
              </a:ext>
            </a:extLst>
          </p:cNvPr>
          <p:cNvSpPr txBox="1"/>
          <p:nvPr/>
        </p:nvSpPr>
        <p:spPr>
          <a:xfrm>
            <a:off x="4381644" y="4190497"/>
            <a:ext cx="1536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Niagara Falls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8136F3-AD4D-6A89-B676-42398360F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565" y="3061965"/>
            <a:ext cx="1828800" cy="11285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F8E85E6-7590-A7DE-BA3A-E109D4E865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170" y="4929161"/>
            <a:ext cx="1828800" cy="144365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9E6E31C-50CC-8D94-3A02-453D4692B8A8}"/>
              </a:ext>
            </a:extLst>
          </p:cNvPr>
          <p:cNvSpPr txBox="1"/>
          <p:nvPr/>
        </p:nvSpPr>
        <p:spPr>
          <a:xfrm>
            <a:off x="2868334" y="6372816"/>
            <a:ext cx="1302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Scottsville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1DE5F95-10B1-505D-8C91-EE0427F375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729">
            <a:off x="1200823" y="6430899"/>
            <a:ext cx="1828800" cy="221197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70C9AD7-D2FB-658F-9724-BE43991951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77643">
            <a:off x="4342890" y="6463459"/>
            <a:ext cx="1828800" cy="196855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9622B2D-B87D-E4B0-EE87-1F51B3DEAE9F}"/>
              </a:ext>
            </a:extLst>
          </p:cNvPr>
          <p:cNvSpPr txBox="1"/>
          <p:nvPr/>
        </p:nvSpPr>
        <p:spPr>
          <a:xfrm>
            <a:off x="3918786" y="8273808"/>
            <a:ext cx="934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Farmer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0B79DA-943E-49EC-AAEC-481A865DDCF2}"/>
              </a:ext>
            </a:extLst>
          </p:cNvPr>
          <p:cNvSpPr txBox="1"/>
          <p:nvPr/>
        </p:nvSpPr>
        <p:spPr>
          <a:xfrm>
            <a:off x="737641" y="832052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Ovid</a:t>
            </a:r>
          </a:p>
        </p:txBody>
      </p:sp>
    </p:spTree>
    <p:extLst>
      <p:ext uri="{BB962C8B-B14F-4D97-AF65-F5344CB8AC3E}">
        <p14:creationId xmlns:p14="http://schemas.microsoft.com/office/powerpoint/2010/main" val="2952378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0F6F3-C313-1E09-A55D-57D2D13F8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11CD8B-0122-1159-50DD-1FF00CDA60D4}"/>
              </a:ext>
            </a:extLst>
          </p:cNvPr>
          <p:cNvSpPr txBox="1"/>
          <p:nvPr/>
        </p:nvSpPr>
        <p:spPr>
          <a:xfrm>
            <a:off x="1870200" y="613754"/>
            <a:ext cx="3266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Roman Numeral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EAC8D5-4ED8-B7A9-0E06-678AC75B21C2}"/>
              </a:ext>
            </a:extLst>
          </p:cNvPr>
          <p:cNvSpPr txBox="1"/>
          <p:nvPr/>
        </p:nvSpPr>
        <p:spPr>
          <a:xfrm>
            <a:off x="1538760" y="3876528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Auburn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25D952-6AF2-AF8E-6E78-47C133539298}"/>
              </a:ext>
            </a:extLst>
          </p:cNvPr>
          <p:cNvSpPr txBox="1"/>
          <p:nvPr/>
        </p:nvSpPr>
        <p:spPr>
          <a:xfrm>
            <a:off x="4275919" y="7124690"/>
            <a:ext cx="1546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Niagara Falls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C83791-6C48-9377-CCEF-0270785D0A4F}"/>
              </a:ext>
            </a:extLst>
          </p:cNvPr>
          <p:cNvSpPr txBox="1"/>
          <p:nvPr/>
        </p:nvSpPr>
        <p:spPr>
          <a:xfrm>
            <a:off x="1360282" y="7124690"/>
            <a:ext cx="1306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Johnstown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610CF6-019A-7316-FDF0-9BFDA36AC5B7}"/>
              </a:ext>
            </a:extLst>
          </p:cNvPr>
          <p:cNvSpPr txBox="1"/>
          <p:nvPr/>
        </p:nvSpPr>
        <p:spPr>
          <a:xfrm>
            <a:off x="4384691" y="3876528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Watertown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DDC0D3-EB4F-CC68-F072-049F625E4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09" y="1947240"/>
            <a:ext cx="1828800" cy="17614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1AB27A-FDCA-7D62-3AAA-D03117E0D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1979">
            <a:off x="4134896" y="4843110"/>
            <a:ext cx="1828800" cy="19694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9ABB53-FA95-FF59-44EC-7111B0BD7F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2140">
            <a:off x="1099009" y="4924617"/>
            <a:ext cx="1828800" cy="18118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F796BCD-8F6A-FDD8-6289-ADD63C0BCF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63580">
            <a:off x="4134896" y="1752402"/>
            <a:ext cx="1828800" cy="18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25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2615B5-BC15-E17E-EB1E-98EA06C95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78387" y="4841543"/>
            <a:ext cx="2195187" cy="18659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9681BD-B8A3-5B3D-F9E7-7B069728BEC0}"/>
              </a:ext>
            </a:extLst>
          </p:cNvPr>
          <p:cNvSpPr txBox="1"/>
          <p:nvPr/>
        </p:nvSpPr>
        <p:spPr>
          <a:xfrm>
            <a:off x="1469656" y="6801632"/>
            <a:ext cx="1012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Fairport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1D5638-5EBE-6984-E852-0E899D654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81490">
            <a:off x="3738498" y="4870731"/>
            <a:ext cx="2362200" cy="23336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830C7D-95D4-7B99-FE02-D5F427C23300}"/>
              </a:ext>
            </a:extLst>
          </p:cNvPr>
          <p:cNvSpPr txBox="1"/>
          <p:nvPr/>
        </p:nvSpPr>
        <p:spPr>
          <a:xfrm>
            <a:off x="4191193" y="7694923"/>
            <a:ext cx="1456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Horseheads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284845-7DE7-9DDE-F5D0-296807A8FC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4215">
            <a:off x="1372651" y="1917060"/>
            <a:ext cx="1828800" cy="17178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351D1-3CD0-3AC7-1DEA-3F96A8E636B3}"/>
              </a:ext>
            </a:extLst>
          </p:cNvPr>
          <p:cNvSpPr txBox="1"/>
          <p:nvPr/>
        </p:nvSpPr>
        <p:spPr>
          <a:xfrm>
            <a:off x="1469656" y="3687496"/>
            <a:ext cx="1359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Branchport</a:t>
            </a:r>
            <a:endParaRPr lang="en-US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191D1F3-E15F-5F78-2E1A-B932905F31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93" y="1940661"/>
            <a:ext cx="1828800" cy="16942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0682E7-BE1F-7AC8-C2CE-A8D3B81469CD}"/>
              </a:ext>
            </a:extLst>
          </p:cNvPr>
          <p:cNvSpPr txBox="1"/>
          <p:nvPr/>
        </p:nvSpPr>
        <p:spPr>
          <a:xfrm>
            <a:off x="4456152" y="3641500"/>
            <a:ext cx="1298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Friendship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374633-90DA-5AF4-323E-C121D1AD184E}"/>
              </a:ext>
            </a:extLst>
          </p:cNvPr>
          <p:cNvSpPr txBox="1"/>
          <p:nvPr/>
        </p:nvSpPr>
        <p:spPr>
          <a:xfrm>
            <a:off x="2319009" y="580119"/>
            <a:ext cx="2219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Boxed Paid 3 </a:t>
            </a:r>
          </a:p>
        </p:txBody>
      </p:sp>
    </p:spTree>
    <p:extLst>
      <p:ext uri="{BB962C8B-B14F-4D97-AF65-F5344CB8AC3E}">
        <p14:creationId xmlns:p14="http://schemas.microsoft.com/office/powerpoint/2010/main" val="389210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B6E59-5DF1-F56E-25EC-DEB7B195F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E86FAA-EA8A-26BD-4AB6-65368197F52A}"/>
              </a:ext>
            </a:extLst>
          </p:cNvPr>
          <p:cNvSpPr txBox="1"/>
          <p:nvPr/>
        </p:nvSpPr>
        <p:spPr>
          <a:xfrm>
            <a:off x="2862408" y="249091"/>
            <a:ext cx="1197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Oval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4CFC8A-7889-9320-8691-D2F6DBEA8F7D}"/>
              </a:ext>
            </a:extLst>
          </p:cNvPr>
          <p:cNvSpPr txBox="1"/>
          <p:nvPr/>
        </p:nvSpPr>
        <p:spPr>
          <a:xfrm>
            <a:off x="1575099" y="2824042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Deposit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95B02A-14BF-7F31-A8BB-4B9FFD8C8B72}"/>
              </a:ext>
            </a:extLst>
          </p:cNvPr>
          <p:cNvSpPr txBox="1"/>
          <p:nvPr/>
        </p:nvSpPr>
        <p:spPr>
          <a:xfrm>
            <a:off x="4329277" y="2817922"/>
            <a:ext cx="940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Buffalo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23A98-F35F-59D7-9127-DE1F2834744E}"/>
              </a:ext>
            </a:extLst>
          </p:cNvPr>
          <p:cNvSpPr txBox="1"/>
          <p:nvPr/>
        </p:nvSpPr>
        <p:spPr>
          <a:xfrm>
            <a:off x="1452301" y="6035210"/>
            <a:ext cx="765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Gerry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822D72-6BC7-2CEC-FC35-78C7792CBA9B}"/>
              </a:ext>
            </a:extLst>
          </p:cNvPr>
          <p:cNvSpPr txBox="1"/>
          <p:nvPr/>
        </p:nvSpPr>
        <p:spPr>
          <a:xfrm>
            <a:off x="4640492" y="6041449"/>
            <a:ext cx="905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Owego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2B6A13-530E-9E41-205A-3D1B2C966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202" y="1427817"/>
            <a:ext cx="1828800" cy="1335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3CD675-C36B-D0A4-603C-09A675EA5A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198" y="1537334"/>
            <a:ext cx="1828800" cy="12264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62CCE8-4C8E-BF63-B96B-571CB79B83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2127">
            <a:off x="1164202" y="4366144"/>
            <a:ext cx="1828800" cy="15516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0611BC-28CD-4757-4724-6550FBE8E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16223">
            <a:off x="3885198" y="4400325"/>
            <a:ext cx="1828800" cy="153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1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AB19B-7888-D947-9097-2BD2C7A9A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40DF40-73BB-89D4-A571-B70DAFF21501}"/>
              </a:ext>
            </a:extLst>
          </p:cNvPr>
          <p:cNvSpPr txBox="1"/>
          <p:nvPr/>
        </p:nvSpPr>
        <p:spPr>
          <a:xfrm>
            <a:off x="2771429" y="88915"/>
            <a:ext cx="1308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Circle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B8131B-1533-54D4-49C3-F45C56153906}"/>
              </a:ext>
            </a:extLst>
          </p:cNvPr>
          <p:cNvSpPr txBox="1"/>
          <p:nvPr/>
        </p:nvSpPr>
        <p:spPr>
          <a:xfrm>
            <a:off x="2849983" y="3230422"/>
            <a:ext cx="1344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Fayettville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E1BE53-E089-2973-1629-B2021FC32F30}"/>
              </a:ext>
            </a:extLst>
          </p:cNvPr>
          <p:cNvSpPr txBox="1"/>
          <p:nvPr/>
        </p:nvSpPr>
        <p:spPr>
          <a:xfrm>
            <a:off x="4724439" y="3510275"/>
            <a:ext cx="174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Clifton Springs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D2DC7-F57C-18D6-AB1E-35DDEBA5B9AF}"/>
              </a:ext>
            </a:extLst>
          </p:cNvPr>
          <p:cNvSpPr txBox="1"/>
          <p:nvPr/>
        </p:nvSpPr>
        <p:spPr>
          <a:xfrm>
            <a:off x="979948" y="5765334"/>
            <a:ext cx="92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Glasco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D00FDE-DEEA-4981-580E-7DAAB84EE64B}"/>
              </a:ext>
            </a:extLst>
          </p:cNvPr>
          <p:cNvSpPr txBox="1"/>
          <p:nvPr/>
        </p:nvSpPr>
        <p:spPr>
          <a:xfrm>
            <a:off x="2822845" y="6029690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Dunkirk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286E94-105D-8BCB-C4DA-841DB6B9EBC2}"/>
              </a:ext>
            </a:extLst>
          </p:cNvPr>
          <p:cNvSpPr txBox="1"/>
          <p:nvPr/>
        </p:nvSpPr>
        <p:spPr>
          <a:xfrm>
            <a:off x="4825798" y="6069477"/>
            <a:ext cx="1342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Constantia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BB0BD96-84AC-8506-4CFA-554159EF6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7379">
            <a:off x="4489850" y="1324516"/>
            <a:ext cx="1828800" cy="185137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E537D0E-50F1-86EC-9C6F-CF6D626881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634" y="4024077"/>
            <a:ext cx="1828800" cy="18288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A5DCE0A-DE49-4B95-25F8-E79AA12135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086839"/>
            <a:ext cx="1828800" cy="174078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15A967D-5FE3-EA94-10A8-9E66FC7C30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1150">
            <a:off x="2608032" y="1249546"/>
            <a:ext cx="1828800" cy="18288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73BF6DE-E96B-AFEE-AA16-C61897382A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57" y="3939113"/>
            <a:ext cx="1828800" cy="180463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571C804-E344-D125-E3C2-B175AD961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17" y="1170831"/>
            <a:ext cx="1828800" cy="1810043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8D7ACD6-F2B9-CB64-62B6-39DA97F2236A}"/>
              </a:ext>
            </a:extLst>
          </p:cNvPr>
          <p:cNvSpPr txBox="1"/>
          <p:nvPr/>
        </p:nvSpPr>
        <p:spPr>
          <a:xfrm>
            <a:off x="818385" y="3070945"/>
            <a:ext cx="797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Lyons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811DF2FB-6F35-0310-5AEC-9997C08706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1221">
            <a:off x="4620069" y="6774845"/>
            <a:ext cx="1828800" cy="1808813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E764B37F-2B42-F9FD-3AC8-1D27F0DB97F6}"/>
              </a:ext>
            </a:extLst>
          </p:cNvPr>
          <p:cNvSpPr txBox="1"/>
          <p:nvPr/>
        </p:nvSpPr>
        <p:spPr>
          <a:xfrm>
            <a:off x="3583774" y="8683456"/>
            <a:ext cx="2026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North Haverstraw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9EA83BE-8694-FAB0-C8E6-A87CC2D42A05}"/>
              </a:ext>
            </a:extLst>
          </p:cNvPr>
          <p:cNvSpPr txBox="1"/>
          <p:nvPr/>
        </p:nvSpPr>
        <p:spPr>
          <a:xfrm>
            <a:off x="118880" y="8279975"/>
            <a:ext cx="1784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Bloomingburgh</a:t>
            </a:r>
            <a:endParaRPr lang="en-US" b="1" dirty="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E6A0EEC5-0BA9-4F7F-7FF0-E2B742F131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77510">
            <a:off x="1600200" y="6793285"/>
            <a:ext cx="1828800" cy="181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75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5E86D-D4CA-E24C-50D7-98316AD02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71A4CD-CC01-BDB5-154E-235CBB1E6900}"/>
              </a:ext>
            </a:extLst>
          </p:cNvPr>
          <p:cNvSpPr txBox="1"/>
          <p:nvPr/>
        </p:nvSpPr>
        <p:spPr>
          <a:xfrm>
            <a:off x="2771429" y="88915"/>
            <a:ext cx="1308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Circle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64C5BC-251B-863B-0C32-A1348E26AE00}"/>
              </a:ext>
            </a:extLst>
          </p:cNvPr>
          <p:cNvSpPr txBox="1"/>
          <p:nvPr/>
        </p:nvSpPr>
        <p:spPr>
          <a:xfrm>
            <a:off x="4652275" y="3275245"/>
            <a:ext cx="159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Wales Centre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05E8592-75F4-F742-99D2-EB3F27FF5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84572">
            <a:off x="4633922" y="1125253"/>
            <a:ext cx="1828800" cy="1866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9F9F713-2FE0-D56D-A4F6-93199EADFA0D}"/>
              </a:ext>
            </a:extLst>
          </p:cNvPr>
          <p:cNvSpPr txBox="1"/>
          <p:nvPr/>
        </p:nvSpPr>
        <p:spPr>
          <a:xfrm>
            <a:off x="4957816" y="8803918"/>
            <a:ext cx="1507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Montgomery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7B2E11-EC4A-7855-C042-38D49165838E}"/>
              </a:ext>
            </a:extLst>
          </p:cNvPr>
          <p:cNvSpPr txBox="1"/>
          <p:nvPr/>
        </p:nvSpPr>
        <p:spPr>
          <a:xfrm>
            <a:off x="3099877" y="5912611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Canandaigua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FE68839-010A-971B-8B47-55D54331F7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78076">
            <a:off x="3933423" y="4007334"/>
            <a:ext cx="1828800" cy="186152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B46EDFA-115B-DD8B-A4E4-BA6BA8E3E0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2169">
            <a:off x="4253772" y="6558173"/>
            <a:ext cx="1828800" cy="18414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BD4BA4D-FBDD-EE6A-EAEF-FEFBDF3F50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458" y="6735606"/>
            <a:ext cx="1828800" cy="189132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EE667E1-4231-B16B-7648-715A9F255E6E}"/>
              </a:ext>
            </a:extLst>
          </p:cNvPr>
          <p:cNvSpPr txBox="1"/>
          <p:nvPr/>
        </p:nvSpPr>
        <p:spPr>
          <a:xfrm>
            <a:off x="1737836" y="8748899"/>
            <a:ext cx="857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Attica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A5FF02-5249-D059-5221-253E17FDCC2A}"/>
              </a:ext>
            </a:extLst>
          </p:cNvPr>
          <p:cNvSpPr txBox="1"/>
          <p:nvPr/>
        </p:nvSpPr>
        <p:spPr>
          <a:xfrm>
            <a:off x="598436" y="5927577"/>
            <a:ext cx="1409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Prattsburgh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C6EB1F7-0CD5-7EE4-A2FE-142EAB2502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7605">
            <a:off x="881281" y="3935375"/>
            <a:ext cx="1828800" cy="178816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3CE9EE-45D0-3843-64C1-4A083CDA3A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6056">
            <a:off x="477400" y="862775"/>
            <a:ext cx="1828800" cy="189370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D04C3F4-422A-F961-670F-6CF63F63B8A3}"/>
              </a:ext>
            </a:extLst>
          </p:cNvPr>
          <p:cNvSpPr txBox="1"/>
          <p:nvPr/>
        </p:nvSpPr>
        <p:spPr>
          <a:xfrm>
            <a:off x="642865" y="306448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Northville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D1A3186-F6A8-764F-E946-20F5264B8B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6857">
            <a:off x="2565225" y="1285819"/>
            <a:ext cx="1828800" cy="181402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D140E7F-41B3-B73B-F4E8-7DC0706E13E5}"/>
              </a:ext>
            </a:extLst>
          </p:cNvPr>
          <p:cNvSpPr txBox="1"/>
          <p:nvPr/>
        </p:nvSpPr>
        <p:spPr>
          <a:xfrm>
            <a:off x="2737464" y="3376967"/>
            <a:ext cx="1880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Rensselaerville</a:t>
            </a:r>
          </a:p>
        </p:txBody>
      </p:sp>
    </p:spTree>
    <p:extLst>
      <p:ext uri="{BB962C8B-B14F-4D97-AF65-F5344CB8AC3E}">
        <p14:creationId xmlns:p14="http://schemas.microsoft.com/office/powerpoint/2010/main" val="726431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C2A2D-E9CE-9788-6A45-DBE91F2DE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1109FB-3EE6-8DD9-1B52-F7764B8F5BC3}"/>
              </a:ext>
            </a:extLst>
          </p:cNvPr>
          <p:cNvSpPr txBox="1"/>
          <p:nvPr/>
        </p:nvSpPr>
        <p:spPr>
          <a:xfrm>
            <a:off x="2771429" y="88915"/>
            <a:ext cx="1308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Circle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44AA02-156A-9CA1-2B4D-F0008EAF0878}"/>
              </a:ext>
            </a:extLst>
          </p:cNvPr>
          <p:cNvSpPr txBox="1"/>
          <p:nvPr/>
        </p:nvSpPr>
        <p:spPr>
          <a:xfrm>
            <a:off x="2695680" y="8412827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Colia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D28FFD-7280-9D0E-F746-61E6C7F4EA91}"/>
              </a:ext>
            </a:extLst>
          </p:cNvPr>
          <p:cNvSpPr txBox="1"/>
          <p:nvPr/>
        </p:nvSpPr>
        <p:spPr>
          <a:xfrm>
            <a:off x="4616920" y="5650613"/>
            <a:ext cx="93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Mexico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F0073DA-3985-F35F-F0DD-0420C091F7A0}"/>
              </a:ext>
            </a:extLst>
          </p:cNvPr>
          <p:cNvSpPr txBox="1"/>
          <p:nvPr/>
        </p:nvSpPr>
        <p:spPr>
          <a:xfrm>
            <a:off x="1185851" y="3010988"/>
            <a:ext cx="165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West Dresden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07AB7-ECCF-21F1-0905-B5BA769EA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1200">
            <a:off x="892264" y="983664"/>
            <a:ext cx="1828800" cy="18213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E8596E-DDA7-4CA7-53F2-829929BB5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8604">
            <a:off x="2270659" y="6310707"/>
            <a:ext cx="1828800" cy="18468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D1C6437-9117-82F8-D708-527EB1FFFB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044" y="3740006"/>
            <a:ext cx="1828800" cy="179527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EA491DB-F316-4506-C301-DFA157B7A82C}"/>
              </a:ext>
            </a:extLst>
          </p:cNvPr>
          <p:cNvSpPr txBox="1"/>
          <p:nvPr/>
        </p:nvSpPr>
        <p:spPr>
          <a:xfrm>
            <a:off x="4017212" y="3010987"/>
            <a:ext cx="1421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 Kortright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EF928D6-2ECB-14C2-1B96-A3DFA3761B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980">
            <a:off x="4363867" y="1067475"/>
            <a:ext cx="1828800" cy="182567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C275CB9-075E-290E-9972-47843FB84442}"/>
              </a:ext>
            </a:extLst>
          </p:cNvPr>
          <p:cNvSpPr txBox="1"/>
          <p:nvPr/>
        </p:nvSpPr>
        <p:spPr>
          <a:xfrm>
            <a:off x="1084102" y="5584971"/>
            <a:ext cx="1096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Triangle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84205AD-24E9-F0EF-C1F4-04B22D89A8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2355">
            <a:off x="866880" y="3884563"/>
            <a:ext cx="1828800" cy="165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80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1848A-D224-1FFB-A960-DE36CCFAD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CD1702-5A3F-4588-E72B-3D49CCD3E2AF}"/>
              </a:ext>
            </a:extLst>
          </p:cNvPr>
          <p:cNvSpPr txBox="1"/>
          <p:nvPr/>
        </p:nvSpPr>
        <p:spPr>
          <a:xfrm>
            <a:off x="2771429" y="88915"/>
            <a:ext cx="1308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Circle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2B0282-1315-2C0A-68AA-68B4AE48EF33}"/>
              </a:ext>
            </a:extLst>
          </p:cNvPr>
          <p:cNvSpPr txBox="1"/>
          <p:nvPr/>
        </p:nvSpPr>
        <p:spPr>
          <a:xfrm>
            <a:off x="2411531" y="5328913"/>
            <a:ext cx="95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Clinton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3E6777-F6C4-0495-CABC-9F6E18EEE19E}"/>
              </a:ext>
            </a:extLst>
          </p:cNvPr>
          <p:cNvSpPr txBox="1"/>
          <p:nvPr/>
        </p:nvSpPr>
        <p:spPr>
          <a:xfrm>
            <a:off x="239454" y="2928466"/>
            <a:ext cx="2404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New Lebanon Centre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8A3360-0014-4232-A67F-95BDB2B500D1}"/>
              </a:ext>
            </a:extLst>
          </p:cNvPr>
          <p:cNvSpPr txBox="1"/>
          <p:nvPr/>
        </p:nvSpPr>
        <p:spPr>
          <a:xfrm>
            <a:off x="5068507" y="2264828"/>
            <a:ext cx="1634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Quaker Street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513FE9-F69B-A2E2-D16A-955EB4712D9E}"/>
              </a:ext>
            </a:extLst>
          </p:cNvPr>
          <p:cNvSpPr txBox="1"/>
          <p:nvPr/>
        </p:nvSpPr>
        <p:spPr>
          <a:xfrm>
            <a:off x="4613884" y="8387287"/>
            <a:ext cx="1254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Waterville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B4CB2F-D900-5D06-2FC8-9971C0ADBCAD}"/>
              </a:ext>
            </a:extLst>
          </p:cNvPr>
          <p:cNvSpPr txBox="1"/>
          <p:nvPr/>
        </p:nvSpPr>
        <p:spPr>
          <a:xfrm>
            <a:off x="3058667" y="2928466"/>
            <a:ext cx="126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Keeseville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87040E8-0AAF-8B5F-9FCC-F69EE92FE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01221">
            <a:off x="1084064" y="3685438"/>
            <a:ext cx="1828800" cy="180702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A2E19ED-578B-E66D-4E09-2A0CD1CA4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851" y="1071346"/>
            <a:ext cx="1828800" cy="1810512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FF2F76C7-81BC-BAFC-A640-32A15A14737F}"/>
              </a:ext>
            </a:extLst>
          </p:cNvPr>
          <p:cNvSpPr txBox="1"/>
          <p:nvPr/>
        </p:nvSpPr>
        <p:spPr>
          <a:xfrm>
            <a:off x="1814276" y="8361772"/>
            <a:ext cx="1777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Marcellus Falls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15F401-33E9-BE6D-6377-5896E4EC3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3627">
            <a:off x="1497130" y="6152858"/>
            <a:ext cx="1828800" cy="1809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3B55CB-115B-C614-053C-3F670F8C2A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56737">
            <a:off x="407268" y="728880"/>
            <a:ext cx="1828800" cy="18673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D6EA32-CE86-351C-D56B-5802FD0A89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001" y="382998"/>
            <a:ext cx="1828800" cy="17425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C9418A6-8CA1-A4CE-382F-226E3024DA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643" y="6099636"/>
            <a:ext cx="1828800" cy="215272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DBDD0B9-4FC3-ADB6-2FD1-AEB8C39A4911}"/>
              </a:ext>
            </a:extLst>
          </p:cNvPr>
          <p:cNvSpPr txBox="1"/>
          <p:nvPr/>
        </p:nvSpPr>
        <p:spPr>
          <a:xfrm>
            <a:off x="3876338" y="5377631"/>
            <a:ext cx="88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Fabius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545DF5C-B82A-EBA6-C3B1-85218AF69C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541">
            <a:off x="4194945" y="3595211"/>
            <a:ext cx="1828800" cy="180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992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4312E-EFC2-02F9-FE48-E564A15A8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444477-5DC3-EE7A-439D-CE8924780480}"/>
              </a:ext>
            </a:extLst>
          </p:cNvPr>
          <p:cNvSpPr txBox="1"/>
          <p:nvPr/>
        </p:nvSpPr>
        <p:spPr>
          <a:xfrm>
            <a:off x="1667844" y="325098"/>
            <a:ext cx="3522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Circle part of CDS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A921DA-1999-D005-D724-10CBA8A05E6D}"/>
              </a:ext>
            </a:extLst>
          </p:cNvPr>
          <p:cNvSpPr txBox="1"/>
          <p:nvPr/>
        </p:nvSpPr>
        <p:spPr>
          <a:xfrm>
            <a:off x="1127923" y="3203022"/>
            <a:ext cx="954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Canton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73378-26F0-2E6B-7C9B-F64968F40108}"/>
              </a:ext>
            </a:extLst>
          </p:cNvPr>
          <p:cNvSpPr txBox="1"/>
          <p:nvPr/>
        </p:nvSpPr>
        <p:spPr>
          <a:xfrm>
            <a:off x="3664514" y="5864099"/>
            <a:ext cx="104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Islip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235A0F-E902-9220-27BD-0349DF2C5662}"/>
              </a:ext>
            </a:extLst>
          </p:cNvPr>
          <p:cNvSpPr txBox="1"/>
          <p:nvPr/>
        </p:nvSpPr>
        <p:spPr>
          <a:xfrm>
            <a:off x="1113696" y="5854001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Malone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4DE4A3-74EE-99A3-1332-9769483D48BD}"/>
              </a:ext>
            </a:extLst>
          </p:cNvPr>
          <p:cNvSpPr txBox="1"/>
          <p:nvPr/>
        </p:nvSpPr>
        <p:spPr>
          <a:xfrm>
            <a:off x="4684502" y="8530226"/>
            <a:ext cx="618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Troy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6D415A-C595-AD31-66DA-BEBD400284F9}"/>
              </a:ext>
            </a:extLst>
          </p:cNvPr>
          <p:cNvSpPr txBox="1"/>
          <p:nvPr/>
        </p:nvSpPr>
        <p:spPr>
          <a:xfrm>
            <a:off x="3602220" y="3249257"/>
            <a:ext cx="1587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Ogdensburgh</a:t>
            </a:r>
            <a:endParaRPr lang="en-US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959171-E92F-6183-57B7-682B538D5CF0}"/>
              </a:ext>
            </a:extLst>
          </p:cNvPr>
          <p:cNvSpPr txBox="1"/>
          <p:nvPr/>
        </p:nvSpPr>
        <p:spPr>
          <a:xfrm>
            <a:off x="2543825" y="8590492"/>
            <a:ext cx="740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Utica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38E9A8-6098-0A5B-C18F-D3BCFF9DD2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48" y="1437401"/>
            <a:ext cx="1828800" cy="16742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0CA3E5-A65A-B6D4-F9C7-510A57658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0044">
            <a:off x="3746352" y="3977467"/>
            <a:ext cx="1828800" cy="18232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B629ADA-BB21-21B9-0DEB-7FC0FE134E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78" y="3924193"/>
            <a:ext cx="1828800" cy="182353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A269150-E53E-A471-0266-BB90E1706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3565">
            <a:off x="4079258" y="1421299"/>
            <a:ext cx="1828800" cy="181505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EFAE013-9521-5A57-7C04-601C5CB1D9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258" y="6441349"/>
            <a:ext cx="1828800" cy="186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68F8B22-3166-A884-77F3-F17A9F1C15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98357">
            <a:off x="1216813" y="6600170"/>
            <a:ext cx="1828800" cy="184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98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40E0A-B685-5F09-5B6F-62953BD8C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294E34-2ADC-5DE5-6009-A5C68890657B}"/>
              </a:ext>
            </a:extLst>
          </p:cNvPr>
          <p:cNvSpPr txBox="1"/>
          <p:nvPr/>
        </p:nvSpPr>
        <p:spPr>
          <a:xfrm>
            <a:off x="2774718" y="345591"/>
            <a:ext cx="813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Arc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F6BA0E-D871-9D58-F509-C55280E3B668}"/>
              </a:ext>
            </a:extLst>
          </p:cNvPr>
          <p:cNvSpPr txBox="1"/>
          <p:nvPr/>
        </p:nvSpPr>
        <p:spPr>
          <a:xfrm>
            <a:off x="454714" y="8546825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Champain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79B04D-BDCD-F48C-F252-F0F8E7301CEC}"/>
              </a:ext>
            </a:extLst>
          </p:cNvPr>
          <p:cNvSpPr txBox="1"/>
          <p:nvPr/>
        </p:nvSpPr>
        <p:spPr>
          <a:xfrm>
            <a:off x="3252459" y="6165762"/>
            <a:ext cx="797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Lyons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D13C84-EA3B-0A30-7117-9A7C0206BCC6}"/>
              </a:ext>
            </a:extLst>
          </p:cNvPr>
          <p:cNvSpPr txBox="1"/>
          <p:nvPr/>
        </p:nvSpPr>
        <p:spPr>
          <a:xfrm>
            <a:off x="676619" y="602510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Rhinebeck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23DF37-3F82-548B-94EA-C296B785388C}"/>
              </a:ext>
            </a:extLst>
          </p:cNvPr>
          <p:cNvSpPr txBox="1"/>
          <p:nvPr/>
        </p:nvSpPr>
        <p:spPr>
          <a:xfrm>
            <a:off x="3181336" y="358205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F38B8D-75AF-69DC-C932-1DF3BE2E5335}"/>
              </a:ext>
            </a:extLst>
          </p:cNvPr>
          <p:cNvSpPr txBox="1"/>
          <p:nvPr/>
        </p:nvSpPr>
        <p:spPr>
          <a:xfrm>
            <a:off x="5106470" y="7893097"/>
            <a:ext cx="983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Canoga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ACA781-5C7B-0BBE-55AC-629C0D1E26C9}"/>
              </a:ext>
            </a:extLst>
          </p:cNvPr>
          <p:cNvSpPr txBox="1"/>
          <p:nvPr/>
        </p:nvSpPr>
        <p:spPr>
          <a:xfrm>
            <a:off x="2147198" y="997634"/>
            <a:ext cx="1548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East Bethany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A701AD-7A3F-8264-54A4-96D62E69F2A8}"/>
              </a:ext>
            </a:extLst>
          </p:cNvPr>
          <p:cNvSpPr txBox="1"/>
          <p:nvPr/>
        </p:nvSpPr>
        <p:spPr>
          <a:xfrm>
            <a:off x="4844902" y="3024615"/>
            <a:ext cx="1423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Gouverneur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1A7BB7-833C-A057-8623-CA9C0A0BA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834">
            <a:off x="407198" y="6697324"/>
            <a:ext cx="1828800" cy="16440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722AA2-A3CA-0AA1-A46C-38065DE21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50" y="4307613"/>
            <a:ext cx="1828800" cy="17160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C5A104-F558-1078-2DD7-C4710EFC05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0583">
            <a:off x="505054" y="3886475"/>
            <a:ext cx="1828800" cy="18571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F823ED-B90E-E417-F9C5-DDB7D4098A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82" y="2133905"/>
            <a:ext cx="1828800" cy="14067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DA53767-2333-98BA-A232-4819615DE2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743" y="6571471"/>
            <a:ext cx="1828800" cy="11708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7B154B5-2738-7179-8CAC-2201435DE6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84980">
            <a:off x="538968" y="1183196"/>
            <a:ext cx="1828800" cy="159525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99FD0EB-44DE-D8AE-C5FA-DAF94CE90B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93701">
            <a:off x="4548405" y="760729"/>
            <a:ext cx="1828800" cy="188075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2DD0B42-A3A1-E7FC-2556-EB31906324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743" y="4243870"/>
            <a:ext cx="1828800" cy="177260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9E2383B-3199-24C9-8758-2C84402E0731}"/>
              </a:ext>
            </a:extLst>
          </p:cNvPr>
          <p:cNvSpPr txBox="1"/>
          <p:nvPr/>
        </p:nvSpPr>
        <p:spPr>
          <a:xfrm>
            <a:off x="4760766" y="6051391"/>
            <a:ext cx="1580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Locust Valley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3065989-65B9-E409-5B6C-7EF77F24F1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3840">
            <a:off x="2717441" y="6880093"/>
            <a:ext cx="1828800" cy="172027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7717E63-3912-2777-4B77-BB50B0F8FA92}"/>
              </a:ext>
            </a:extLst>
          </p:cNvPr>
          <p:cNvSpPr txBox="1"/>
          <p:nvPr/>
        </p:nvSpPr>
        <p:spPr>
          <a:xfrm>
            <a:off x="2227220" y="8732462"/>
            <a:ext cx="2285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Washington Heights</a:t>
            </a:r>
          </a:p>
        </p:txBody>
      </p:sp>
    </p:spTree>
    <p:extLst>
      <p:ext uri="{BB962C8B-B14F-4D97-AF65-F5344CB8AC3E}">
        <p14:creationId xmlns:p14="http://schemas.microsoft.com/office/powerpoint/2010/main" val="1665236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29E39-16FC-53D2-CEA8-D98C73C3A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2AC465-5C90-8414-0CAE-045B764827D1}"/>
              </a:ext>
            </a:extLst>
          </p:cNvPr>
          <p:cNvSpPr txBox="1"/>
          <p:nvPr/>
        </p:nvSpPr>
        <p:spPr>
          <a:xfrm>
            <a:off x="2606210" y="249091"/>
            <a:ext cx="1645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Straight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5DE193-8A8D-7986-BAA8-741EED109084}"/>
              </a:ext>
            </a:extLst>
          </p:cNvPr>
          <p:cNvSpPr txBox="1"/>
          <p:nvPr/>
        </p:nvSpPr>
        <p:spPr>
          <a:xfrm>
            <a:off x="2907062" y="3440339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Addison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A7C11F-B76B-F5EF-BA22-312E3774BB16}"/>
              </a:ext>
            </a:extLst>
          </p:cNvPr>
          <p:cNvSpPr txBox="1"/>
          <p:nvPr/>
        </p:nvSpPr>
        <p:spPr>
          <a:xfrm>
            <a:off x="668855" y="6127039"/>
            <a:ext cx="1047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Albany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16E5AD-C27B-ED29-CE93-9B8D6FB2868A}"/>
              </a:ext>
            </a:extLst>
          </p:cNvPr>
          <p:cNvSpPr txBox="1"/>
          <p:nvPr/>
        </p:nvSpPr>
        <p:spPr>
          <a:xfrm>
            <a:off x="4859410" y="3477959"/>
            <a:ext cx="142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Gloversville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1D02BE-8505-BB9F-5926-E25C757561B8}"/>
              </a:ext>
            </a:extLst>
          </p:cNvPr>
          <p:cNvSpPr txBox="1"/>
          <p:nvPr/>
        </p:nvSpPr>
        <p:spPr>
          <a:xfrm>
            <a:off x="726812" y="3425362"/>
            <a:ext cx="1183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Fort Plain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0A01FE-EAA6-866D-BFFA-88B14BA8D8F6}"/>
              </a:ext>
            </a:extLst>
          </p:cNvPr>
          <p:cNvSpPr txBox="1"/>
          <p:nvPr/>
        </p:nvSpPr>
        <p:spPr>
          <a:xfrm>
            <a:off x="2818035" y="6127039"/>
            <a:ext cx="1058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Portville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B3357B-4A9C-01D4-3076-4CD974764E2E}"/>
              </a:ext>
            </a:extLst>
          </p:cNvPr>
          <p:cNvSpPr txBox="1"/>
          <p:nvPr/>
        </p:nvSpPr>
        <p:spPr>
          <a:xfrm>
            <a:off x="4639788" y="6127039"/>
            <a:ext cx="173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Westmoreland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248DDF-407B-5ED1-0261-FC6DC0592B1E}"/>
              </a:ext>
            </a:extLst>
          </p:cNvPr>
          <p:cNvSpPr txBox="1"/>
          <p:nvPr/>
        </p:nvSpPr>
        <p:spPr>
          <a:xfrm>
            <a:off x="578214" y="8154292"/>
            <a:ext cx="903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Albany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F05B6F-ED80-5DAF-9BCB-AE2E8F92A8F7}"/>
              </a:ext>
            </a:extLst>
          </p:cNvPr>
          <p:cNvSpPr txBox="1"/>
          <p:nvPr/>
        </p:nvSpPr>
        <p:spPr>
          <a:xfrm>
            <a:off x="2410845" y="8136689"/>
            <a:ext cx="1806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Buskirks</a:t>
            </a:r>
            <a:r>
              <a:rPr lang="en-US" b="1" dirty="0"/>
              <a:t> Bridge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8BBE45-937F-D49E-5AB0-D83DBAC2AB47}"/>
              </a:ext>
            </a:extLst>
          </p:cNvPr>
          <p:cNvSpPr txBox="1"/>
          <p:nvPr/>
        </p:nvSpPr>
        <p:spPr>
          <a:xfrm>
            <a:off x="4776326" y="8154292"/>
            <a:ext cx="1355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Pierrepoint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960ECA-6911-E7E1-B7B3-C04A08380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009" y="1618692"/>
            <a:ext cx="1828800" cy="16100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2B5EEB-4C7C-8647-3632-8FB1CC018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12" y="3991321"/>
            <a:ext cx="1828800" cy="20900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B8A135-678D-D9F6-34D0-5D2278B54E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12" y="7157203"/>
            <a:ext cx="1828800" cy="7665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4A1603-ECD3-ADC8-D346-A70BCAA13D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011" y="7189138"/>
            <a:ext cx="1828800" cy="7555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D1FA361-432F-3B68-594C-E83D086421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55" y="1933336"/>
            <a:ext cx="1676400" cy="1295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EC4EC5B-7095-348D-1635-4852E690EA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543" y="7177781"/>
            <a:ext cx="1828801" cy="75597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1C23DB9-BCC0-2E83-7748-7FFB3B196F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9847">
            <a:off x="2548622" y="4170691"/>
            <a:ext cx="1828800" cy="174171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BDCF11A-8E5C-09E9-8B56-B142C3B957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564" y="675337"/>
            <a:ext cx="1828800" cy="257468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4506CAF-BCE6-E7BD-4B7A-1F9DF1EB58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788" y="4478138"/>
            <a:ext cx="1828800" cy="158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70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8AF783-948D-68CD-0E1F-248CC057A6E0}"/>
              </a:ext>
            </a:extLst>
          </p:cNvPr>
          <p:cNvSpPr txBox="1"/>
          <p:nvPr/>
        </p:nvSpPr>
        <p:spPr>
          <a:xfrm>
            <a:off x="2819153" y="274143"/>
            <a:ext cx="2310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Manuscript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C07F55-D151-3555-0B68-945FE85E9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91" y="5965715"/>
            <a:ext cx="1828800" cy="6366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BFAFB5-3697-2221-2F3B-37C34696B4F5}"/>
              </a:ext>
            </a:extLst>
          </p:cNvPr>
          <p:cNvSpPr txBox="1"/>
          <p:nvPr/>
        </p:nvSpPr>
        <p:spPr>
          <a:xfrm>
            <a:off x="1328842" y="6916209"/>
            <a:ext cx="1734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Warrensburgh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0B4A48-77FF-980F-5320-4F9359E33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972" y="3564059"/>
            <a:ext cx="1828800" cy="8753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424EE0C-C104-4D2E-2B8B-73DBB8333ED6}"/>
              </a:ext>
            </a:extLst>
          </p:cNvPr>
          <p:cNvSpPr txBox="1"/>
          <p:nvPr/>
        </p:nvSpPr>
        <p:spPr>
          <a:xfrm>
            <a:off x="3648198" y="4704619"/>
            <a:ext cx="2032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South Glenn Falls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8C1D91-A6ED-F64D-E894-DB11DBA76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147" y="1353470"/>
            <a:ext cx="1571625" cy="7239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8101F07-24EA-A553-D7EA-111BF1417C75}"/>
              </a:ext>
            </a:extLst>
          </p:cNvPr>
          <p:cNvSpPr txBox="1"/>
          <p:nvPr/>
        </p:nvSpPr>
        <p:spPr>
          <a:xfrm>
            <a:off x="4387618" y="2253963"/>
            <a:ext cx="11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Otisco</a:t>
            </a:r>
            <a:endParaRPr lang="en-US" b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7063459-266D-0D11-48F7-CC2C0DFD3F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972" y="5926071"/>
            <a:ext cx="1828800" cy="6516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27D5786-34F8-7C5D-A137-A92BD8F1B3DD}"/>
              </a:ext>
            </a:extLst>
          </p:cNvPr>
          <p:cNvSpPr txBox="1"/>
          <p:nvPr/>
        </p:nvSpPr>
        <p:spPr>
          <a:xfrm>
            <a:off x="3794215" y="6890037"/>
            <a:ext cx="1502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White Creek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DB51EF4-7DCF-9BF0-5540-2032BF5E8B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91" y="1057223"/>
            <a:ext cx="1828800" cy="102014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9A84C29-4801-5F70-B29C-C1F59526517C}"/>
              </a:ext>
            </a:extLst>
          </p:cNvPr>
          <p:cNvSpPr txBox="1"/>
          <p:nvPr/>
        </p:nvSpPr>
        <p:spPr>
          <a:xfrm>
            <a:off x="1494338" y="2169550"/>
            <a:ext cx="158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Gardnersville</a:t>
            </a:r>
            <a:endParaRPr lang="en-US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F108975-B715-477C-BF92-A287B8521D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91" y="3550816"/>
            <a:ext cx="1828800" cy="94145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4C9AA05-A994-05D6-88C5-71352317D1AC}"/>
              </a:ext>
            </a:extLst>
          </p:cNvPr>
          <p:cNvSpPr txBox="1"/>
          <p:nvPr/>
        </p:nvSpPr>
        <p:spPr>
          <a:xfrm>
            <a:off x="1460501" y="4674994"/>
            <a:ext cx="158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Sempronius</a:t>
            </a:r>
          </a:p>
        </p:txBody>
      </p:sp>
    </p:spTree>
    <p:extLst>
      <p:ext uri="{BB962C8B-B14F-4D97-AF65-F5344CB8AC3E}">
        <p14:creationId xmlns:p14="http://schemas.microsoft.com/office/powerpoint/2010/main" val="1854413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E580E-5268-5862-8632-73C353E67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70C617-8EDB-E70C-A054-DECAECD6AF7D}"/>
              </a:ext>
            </a:extLst>
          </p:cNvPr>
          <p:cNvSpPr txBox="1"/>
          <p:nvPr/>
        </p:nvSpPr>
        <p:spPr>
          <a:xfrm>
            <a:off x="1731928" y="372471"/>
            <a:ext cx="3266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Used After 1855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6347A7-AF35-27A9-4C4C-A0CF0237D011}"/>
              </a:ext>
            </a:extLst>
          </p:cNvPr>
          <p:cNvSpPr txBox="1"/>
          <p:nvPr/>
        </p:nvSpPr>
        <p:spPr>
          <a:xfrm>
            <a:off x="1229455" y="3533803"/>
            <a:ext cx="1415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Factoryville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F312E4-338B-FB97-5F29-B4C940E4B513}"/>
              </a:ext>
            </a:extLst>
          </p:cNvPr>
          <p:cNvSpPr txBox="1"/>
          <p:nvPr/>
        </p:nvSpPr>
        <p:spPr>
          <a:xfrm>
            <a:off x="4536735" y="3510275"/>
            <a:ext cx="1262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Greenville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99D984-7E97-CC6D-11EA-2D30711540F2}"/>
              </a:ext>
            </a:extLst>
          </p:cNvPr>
          <p:cNvSpPr txBox="1"/>
          <p:nvPr/>
        </p:nvSpPr>
        <p:spPr>
          <a:xfrm>
            <a:off x="1433806" y="6478120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Hudson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366B84-BF31-F2C8-82EB-893DF2CF8942}"/>
              </a:ext>
            </a:extLst>
          </p:cNvPr>
          <p:cNvSpPr txBox="1"/>
          <p:nvPr/>
        </p:nvSpPr>
        <p:spPr>
          <a:xfrm>
            <a:off x="4398973" y="6478120"/>
            <a:ext cx="1314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Lake Ridge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FF0BD8-566B-017D-04CC-20A45F1876B4}"/>
              </a:ext>
            </a:extLst>
          </p:cNvPr>
          <p:cNvSpPr txBox="1"/>
          <p:nvPr/>
        </p:nvSpPr>
        <p:spPr>
          <a:xfrm>
            <a:off x="653946" y="8525577"/>
            <a:ext cx="143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Rochester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DC495F-E54B-A60B-AB5F-006A3E93D6FC}"/>
              </a:ext>
            </a:extLst>
          </p:cNvPr>
          <p:cNvSpPr txBox="1"/>
          <p:nvPr/>
        </p:nvSpPr>
        <p:spPr>
          <a:xfrm>
            <a:off x="2709746" y="8525577"/>
            <a:ext cx="143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Rochester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5AA334-7935-8273-DB7A-10577DDB0806}"/>
              </a:ext>
            </a:extLst>
          </p:cNvPr>
          <p:cNvSpPr txBox="1"/>
          <p:nvPr/>
        </p:nvSpPr>
        <p:spPr>
          <a:xfrm>
            <a:off x="4959504" y="8525577"/>
            <a:ext cx="143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Rochester 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756B3D-C579-FFDC-1983-8E7A2166F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90" y="1277655"/>
            <a:ext cx="2711039" cy="2232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374FC3-61D2-7409-9248-6F36036E5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270" y="1602022"/>
            <a:ext cx="2289904" cy="19082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397F88-C9C3-A823-F54D-45889337F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70302">
            <a:off x="1022909" y="4261098"/>
            <a:ext cx="1828800" cy="18093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92D49D-6448-E405-A1FD-B345CA80D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676" y="4410001"/>
            <a:ext cx="1828800" cy="184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29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FF8510C-BE9D-D4BB-7A7D-967D15DAA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242" y="1290180"/>
            <a:ext cx="4706523" cy="71147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5BA98E-0217-F4AA-4DED-0AAA0D658AB0}"/>
              </a:ext>
            </a:extLst>
          </p:cNvPr>
          <p:cNvSpPr txBox="1"/>
          <p:nvPr/>
        </p:nvSpPr>
        <p:spPr>
          <a:xfrm>
            <a:off x="2281089" y="739036"/>
            <a:ext cx="2295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Classic Society  1997</a:t>
            </a:r>
          </a:p>
        </p:txBody>
      </p:sp>
    </p:spTree>
    <p:extLst>
      <p:ext uri="{BB962C8B-B14F-4D97-AF65-F5344CB8AC3E}">
        <p14:creationId xmlns:p14="http://schemas.microsoft.com/office/powerpoint/2010/main" val="3381185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795E49-9D51-0912-739B-75FEB351D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47" y="2705621"/>
            <a:ext cx="4297944" cy="61502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DADC31-EDBE-62DD-C587-C880615D6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48" y="695635"/>
            <a:ext cx="3685025" cy="1814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9A2941-7CED-5374-A26C-D36ACFEB4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63982" y="871231"/>
            <a:ext cx="1644381" cy="16335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C9424E-F1DD-386F-27FD-185D435A5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78037" y="2696978"/>
            <a:ext cx="1616274" cy="163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13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D8B212-B3B4-A25A-703E-0B7ABD084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" y="1016237"/>
            <a:ext cx="4718304" cy="76626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FBB88C-EAAF-E5C8-3D50-1B6E8F5E3FA9}"/>
              </a:ext>
            </a:extLst>
          </p:cNvPr>
          <p:cNvSpPr txBox="1"/>
          <p:nvPr/>
        </p:nvSpPr>
        <p:spPr>
          <a:xfrm>
            <a:off x="1471058" y="465091"/>
            <a:ext cx="4317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Paid Markings  George W Linn  1955</a:t>
            </a:r>
          </a:p>
        </p:txBody>
      </p:sp>
    </p:spTree>
    <p:extLst>
      <p:ext uri="{BB962C8B-B14F-4D97-AF65-F5344CB8AC3E}">
        <p14:creationId xmlns:p14="http://schemas.microsoft.com/office/powerpoint/2010/main" val="946583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0FBB8A-6810-0B9B-5125-2FD192D53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48" y="1056132"/>
            <a:ext cx="4642104" cy="703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81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3344</TotalTime>
  <Words>309</Words>
  <Application>Microsoft Office PowerPoint</Application>
  <PresentationFormat>On-screen Show (4:3)</PresentationFormat>
  <Paragraphs>164</Paragraphs>
  <Slides>28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Larry Rausch</dc:creator>
  <cp:lastModifiedBy>Tom Fortunato</cp:lastModifiedBy>
  <cp:revision>8</cp:revision>
  <cp:lastPrinted>2026-10-13T15:36:46Z</cp:lastPrinted>
  <dcterms:created xsi:type="dcterms:W3CDTF">2026-04-12T18:28:45Z</dcterms:created>
  <dcterms:modified xsi:type="dcterms:W3CDTF">2026-10-13T16:40:36Z</dcterms:modified>
</cp:coreProperties>
</file>