
<file path=[Content_Types].xml><?xml version="1.0" encoding="utf-8"?>
<Types xmlns="http://schemas.openxmlformats.org/package/2006/content-types">
  <Default Extension="png" ContentType="image/png"/>
  <Default Extension="emf" ContentType="image/x-emf"/>
  <Default Extension="wma" ContentType="audio/x-ms-wma"/>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1"/>
  </p:notesMasterIdLst>
  <p:sldIdLst>
    <p:sldId id="256" r:id="rId2"/>
    <p:sldId id="259" r:id="rId3"/>
    <p:sldId id="311" r:id="rId4"/>
    <p:sldId id="343" r:id="rId5"/>
    <p:sldId id="342" r:id="rId6"/>
    <p:sldId id="344" r:id="rId7"/>
    <p:sldId id="345" r:id="rId8"/>
    <p:sldId id="346" r:id="rId9"/>
    <p:sldId id="347" r:id="rId10"/>
    <p:sldId id="348" r:id="rId11"/>
    <p:sldId id="349" r:id="rId12"/>
    <p:sldId id="350" r:id="rId13"/>
    <p:sldId id="351" r:id="rId14"/>
    <p:sldId id="352" r:id="rId15"/>
    <p:sldId id="353" r:id="rId16"/>
    <p:sldId id="354" r:id="rId17"/>
    <p:sldId id="355" r:id="rId18"/>
    <p:sldId id="356" r:id="rId19"/>
    <p:sldId id="357" r:id="rId20"/>
    <p:sldId id="358" r:id="rId21"/>
    <p:sldId id="359" r:id="rId22"/>
    <p:sldId id="360" r:id="rId23"/>
    <p:sldId id="361" r:id="rId24"/>
    <p:sldId id="362" r:id="rId25"/>
    <p:sldId id="363" r:id="rId26"/>
    <p:sldId id="364" r:id="rId27"/>
    <p:sldId id="365" r:id="rId28"/>
    <p:sldId id="366" r:id="rId29"/>
    <p:sldId id="367" r:id="rId30"/>
    <p:sldId id="368" r:id="rId31"/>
    <p:sldId id="369" r:id="rId32"/>
    <p:sldId id="370" r:id="rId33"/>
    <p:sldId id="371" r:id="rId34"/>
    <p:sldId id="372" r:id="rId35"/>
    <p:sldId id="373" r:id="rId36"/>
    <p:sldId id="374" r:id="rId37"/>
    <p:sldId id="375" r:id="rId38"/>
    <p:sldId id="376" r:id="rId39"/>
    <p:sldId id="257"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p:cViewPr>
        <p:scale>
          <a:sx n="90" d="100"/>
          <a:sy n="90" d="100"/>
        </p:scale>
        <p:origin x="-6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311F31-7D8A-4BF6-AABB-1406A801B49C}" type="datetimeFigureOut">
              <a:rPr lang="en-US" smtClean="0"/>
              <a:t>2/15/2021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B76C48-C5F8-408E-9153-D34F82581E0F}" type="slidenum">
              <a:rPr lang="en-US" smtClean="0"/>
              <a:t>‹#›</a:t>
            </a:fld>
            <a:endParaRPr lang="en-US"/>
          </a:p>
        </p:txBody>
      </p:sp>
    </p:spTree>
    <p:extLst>
      <p:ext uri="{BB962C8B-B14F-4D97-AF65-F5344CB8AC3E}">
        <p14:creationId xmlns:p14="http://schemas.microsoft.com/office/powerpoint/2010/main" val="3477247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B76C48-C5F8-408E-9153-D34F82581E0F}" type="slidenum">
              <a:rPr lang="en-US" smtClean="0"/>
              <a:t>1</a:t>
            </a:fld>
            <a:endParaRPr lang="en-US"/>
          </a:p>
        </p:txBody>
      </p:sp>
    </p:spTree>
    <p:extLst>
      <p:ext uri="{BB962C8B-B14F-4D97-AF65-F5344CB8AC3E}">
        <p14:creationId xmlns:p14="http://schemas.microsoft.com/office/powerpoint/2010/main" val="1944742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AA7409D-A27C-4B29-9A53-AC386740D0A1}" type="datetime1">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8E06FC-A5A5-4322-BFA6-9D8A72B29328}" type="slidenum">
              <a:rPr lang="en-US" smtClean="0"/>
              <a:t>‹#›</a:t>
            </a:fld>
            <a:endParaRPr lang="en-US"/>
          </a:p>
        </p:txBody>
      </p:sp>
    </p:spTree>
    <p:extLst>
      <p:ext uri="{BB962C8B-B14F-4D97-AF65-F5344CB8AC3E}">
        <p14:creationId xmlns:p14="http://schemas.microsoft.com/office/powerpoint/2010/main" val="945924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E65BDD-2F8F-4117-AED5-375CAED1E755}" type="datetime1">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8E06FC-A5A5-4322-BFA6-9D8A72B29328}" type="slidenum">
              <a:rPr lang="en-US" smtClean="0"/>
              <a:t>‹#›</a:t>
            </a:fld>
            <a:endParaRPr lang="en-US"/>
          </a:p>
        </p:txBody>
      </p:sp>
    </p:spTree>
    <p:extLst>
      <p:ext uri="{BB962C8B-B14F-4D97-AF65-F5344CB8AC3E}">
        <p14:creationId xmlns:p14="http://schemas.microsoft.com/office/powerpoint/2010/main" val="100956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AD5EAC-B0EE-405C-A932-0584951E800E}" type="datetime1">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8E06FC-A5A5-4322-BFA6-9D8A72B29328}" type="slidenum">
              <a:rPr lang="en-US" smtClean="0"/>
              <a:t>‹#›</a:t>
            </a:fld>
            <a:endParaRPr lang="en-US"/>
          </a:p>
        </p:txBody>
      </p:sp>
    </p:spTree>
    <p:extLst>
      <p:ext uri="{BB962C8B-B14F-4D97-AF65-F5344CB8AC3E}">
        <p14:creationId xmlns:p14="http://schemas.microsoft.com/office/powerpoint/2010/main" val="3341096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C60BD5-C504-4748-8CFA-CF79D863EB0D}" type="datetime1">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8E06FC-A5A5-4322-BFA6-9D8A72B29328}" type="slidenum">
              <a:rPr lang="en-US" smtClean="0"/>
              <a:t>‹#›</a:t>
            </a:fld>
            <a:endParaRPr lang="en-US"/>
          </a:p>
        </p:txBody>
      </p:sp>
    </p:spTree>
    <p:extLst>
      <p:ext uri="{BB962C8B-B14F-4D97-AF65-F5344CB8AC3E}">
        <p14:creationId xmlns:p14="http://schemas.microsoft.com/office/powerpoint/2010/main" val="2885826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E9DB48-95EB-43B9-95E5-B1E8F164C912}" type="datetime1">
              <a:rPr lang="en-US" smtClean="0"/>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8E06FC-A5A5-4322-BFA6-9D8A72B29328}" type="slidenum">
              <a:rPr lang="en-US" smtClean="0"/>
              <a:t>‹#›</a:t>
            </a:fld>
            <a:endParaRPr lang="en-US"/>
          </a:p>
        </p:txBody>
      </p:sp>
    </p:spTree>
    <p:extLst>
      <p:ext uri="{BB962C8B-B14F-4D97-AF65-F5344CB8AC3E}">
        <p14:creationId xmlns:p14="http://schemas.microsoft.com/office/powerpoint/2010/main" val="117159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A51A917-7A03-49C4-AD88-7156602AACA3}" type="datetime1">
              <a:rPr lang="en-US" smtClean="0"/>
              <a:t>2/15/2021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8E06FC-A5A5-4322-BFA6-9D8A72B29328}" type="slidenum">
              <a:rPr lang="en-US" smtClean="0"/>
              <a:t>‹#›</a:t>
            </a:fld>
            <a:endParaRPr lang="en-US"/>
          </a:p>
        </p:txBody>
      </p:sp>
    </p:spTree>
    <p:extLst>
      <p:ext uri="{BB962C8B-B14F-4D97-AF65-F5344CB8AC3E}">
        <p14:creationId xmlns:p14="http://schemas.microsoft.com/office/powerpoint/2010/main" val="2927713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12BBB6-1C63-4ACF-8860-E84082B69419}" type="datetime1">
              <a:rPr lang="en-US" smtClean="0"/>
              <a:t>2/15/2021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8E06FC-A5A5-4322-BFA6-9D8A72B29328}" type="slidenum">
              <a:rPr lang="en-US" smtClean="0"/>
              <a:t>‹#›</a:t>
            </a:fld>
            <a:endParaRPr lang="en-US"/>
          </a:p>
        </p:txBody>
      </p:sp>
    </p:spTree>
    <p:extLst>
      <p:ext uri="{BB962C8B-B14F-4D97-AF65-F5344CB8AC3E}">
        <p14:creationId xmlns:p14="http://schemas.microsoft.com/office/powerpoint/2010/main" val="3527962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814C6D5-13FF-4225-AB61-D8573A6A8FA9}" type="datetime1">
              <a:rPr lang="en-US" smtClean="0"/>
              <a:t>2/15/2021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8E06FC-A5A5-4322-BFA6-9D8A72B29328}" type="slidenum">
              <a:rPr lang="en-US" smtClean="0"/>
              <a:t>‹#›</a:t>
            </a:fld>
            <a:endParaRPr lang="en-US"/>
          </a:p>
        </p:txBody>
      </p:sp>
    </p:spTree>
    <p:extLst>
      <p:ext uri="{BB962C8B-B14F-4D97-AF65-F5344CB8AC3E}">
        <p14:creationId xmlns:p14="http://schemas.microsoft.com/office/powerpoint/2010/main" val="3923667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72EF22-0C78-4B55-B0C6-7670492C67A3}" type="datetime1">
              <a:rPr lang="en-US" smtClean="0"/>
              <a:t>2/15/2021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8E06FC-A5A5-4322-BFA6-9D8A72B29328}" type="slidenum">
              <a:rPr lang="en-US" smtClean="0"/>
              <a:t>‹#›</a:t>
            </a:fld>
            <a:endParaRPr lang="en-US"/>
          </a:p>
        </p:txBody>
      </p:sp>
    </p:spTree>
    <p:extLst>
      <p:ext uri="{BB962C8B-B14F-4D97-AF65-F5344CB8AC3E}">
        <p14:creationId xmlns:p14="http://schemas.microsoft.com/office/powerpoint/2010/main" val="1555384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20D2D2-4620-4834-9928-B700F8323DB6}" type="datetime1">
              <a:rPr lang="en-US" smtClean="0"/>
              <a:t>2/15/2021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8E06FC-A5A5-4322-BFA6-9D8A72B29328}" type="slidenum">
              <a:rPr lang="en-US" smtClean="0"/>
              <a:t>‹#›</a:t>
            </a:fld>
            <a:endParaRPr lang="en-US"/>
          </a:p>
        </p:txBody>
      </p:sp>
    </p:spTree>
    <p:extLst>
      <p:ext uri="{BB962C8B-B14F-4D97-AF65-F5344CB8AC3E}">
        <p14:creationId xmlns:p14="http://schemas.microsoft.com/office/powerpoint/2010/main" val="2083258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086F3B-DD9C-4705-98A2-1C7C99E1222C}" type="datetime1">
              <a:rPr lang="en-US" smtClean="0"/>
              <a:t>2/15/2021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8E06FC-A5A5-4322-BFA6-9D8A72B29328}" type="slidenum">
              <a:rPr lang="en-US" smtClean="0"/>
              <a:t>‹#›</a:t>
            </a:fld>
            <a:endParaRPr lang="en-US"/>
          </a:p>
        </p:txBody>
      </p:sp>
    </p:spTree>
    <p:extLst>
      <p:ext uri="{BB962C8B-B14F-4D97-AF65-F5344CB8AC3E}">
        <p14:creationId xmlns:p14="http://schemas.microsoft.com/office/powerpoint/2010/main" val="129054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6F76CE-05C4-4AF9-9885-4797246A7E81}" type="datetime1">
              <a:rPr lang="en-US" smtClean="0"/>
              <a:t>2/15/2021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8E06FC-A5A5-4322-BFA6-9D8A72B29328}" type="slidenum">
              <a:rPr lang="en-US" smtClean="0"/>
              <a:t>‹#›</a:t>
            </a:fld>
            <a:endParaRPr lang="en-US"/>
          </a:p>
        </p:txBody>
      </p:sp>
    </p:spTree>
    <p:extLst>
      <p:ext uri="{BB962C8B-B14F-4D97-AF65-F5344CB8AC3E}">
        <p14:creationId xmlns:p14="http://schemas.microsoft.com/office/powerpoint/2010/main" val="1690143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media" Target="../media/media2.wma"/><Relationship Id="rId7" Type="http://schemas.openxmlformats.org/officeDocument/2006/relationships/image" Target="../media/image7.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11.xml.rels><?xml version="1.0" encoding="UTF-8" standalone="yes"?>
<Relationships xmlns="http://schemas.openxmlformats.org/package/2006/relationships"><Relationship Id="rId8" Type="http://schemas.openxmlformats.org/officeDocument/2006/relationships/image" Target="../media/image8.emf"/><Relationship Id="rId3" Type="http://schemas.microsoft.com/office/2007/relationships/media" Target="../media/media2.wma"/><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12.xml.rels><?xml version="1.0" encoding="UTF-8" standalone="yes"?>
<Relationships xmlns="http://schemas.openxmlformats.org/package/2006/relationships"><Relationship Id="rId3" Type="http://schemas.microsoft.com/office/2007/relationships/media" Target="../media/media2.wma"/><Relationship Id="rId7" Type="http://schemas.openxmlformats.org/officeDocument/2006/relationships/image" Target="../media/image8.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13.xml.rels><?xml version="1.0" encoding="UTF-8" standalone="yes"?>
<Relationships xmlns="http://schemas.openxmlformats.org/package/2006/relationships"><Relationship Id="rId8" Type="http://schemas.openxmlformats.org/officeDocument/2006/relationships/image" Target="../media/image9.emf"/><Relationship Id="rId3" Type="http://schemas.microsoft.com/office/2007/relationships/media" Target="../media/media2.wma"/><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14.xml.rels><?xml version="1.0" encoding="UTF-8" standalone="yes"?>
<Relationships xmlns="http://schemas.openxmlformats.org/package/2006/relationships"><Relationship Id="rId3" Type="http://schemas.microsoft.com/office/2007/relationships/media" Target="../media/media2.wma"/><Relationship Id="rId7" Type="http://schemas.openxmlformats.org/officeDocument/2006/relationships/image" Target="../media/image9.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15.xml.rels><?xml version="1.0" encoding="UTF-8" standalone="yes"?>
<Relationships xmlns="http://schemas.openxmlformats.org/package/2006/relationships"><Relationship Id="rId8" Type="http://schemas.openxmlformats.org/officeDocument/2006/relationships/image" Target="../media/image10.emf"/><Relationship Id="rId3" Type="http://schemas.microsoft.com/office/2007/relationships/media" Target="../media/media2.wma"/><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 Id="rId9" Type="http://schemas.openxmlformats.org/officeDocument/2006/relationships/image" Target="../media/image11.emf"/></Relationships>
</file>

<file path=ppt/slides/_rels/slide16.xml.rels><?xml version="1.0" encoding="UTF-8" standalone="yes"?>
<Relationships xmlns="http://schemas.openxmlformats.org/package/2006/relationships"><Relationship Id="rId8" Type="http://schemas.openxmlformats.org/officeDocument/2006/relationships/image" Target="../media/image11.emf"/><Relationship Id="rId3" Type="http://schemas.microsoft.com/office/2007/relationships/media" Target="../media/media2.wma"/><Relationship Id="rId7" Type="http://schemas.openxmlformats.org/officeDocument/2006/relationships/image" Target="../media/image10.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17.xml.rels><?xml version="1.0" encoding="UTF-8" standalone="yes"?>
<Relationships xmlns="http://schemas.openxmlformats.org/package/2006/relationships"><Relationship Id="rId8" Type="http://schemas.openxmlformats.org/officeDocument/2006/relationships/image" Target="../media/image12.emf"/><Relationship Id="rId3" Type="http://schemas.microsoft.com/office/2007/relationships/media" Target="../media/media2.wma"/><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18.xml.rels><?xml version="1.0" encoding="UTF-8" standalone="yes"?>
<Relationships xmlns="http://schemas.openxmlformats.org/package/2006/relationships"><Relationship Id="rId3" Type="http://schemas.microsoft.com/office/2007/relationships/media" Target="../media/media2.wma"/><Relationship Id="rId7" Type="http://schemas.openxmlformats.org/officeDocument/2006/relationships/image" Target="../media/image12.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19.xml.rels><?xml version="1.0" encoding="UTF-8" standalone="yes"?>
<Relationships xmlns="http://schemas.openxmlformats.org/package/2006/relationships"><Relationship Id="rId8" Type="http://schemas.openxmlformats.org/officeDocument/2006/relationships/image" Target="../media/image13.emf"/><Relationship Id="rId3" Type="http://schemas.microsoft.com/office/2007/relationships/media" Target="../media/media2.wma"/><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media" Target="../media/media2.wma"/><Relationship Id="rId7" Type="http://schemas.openxmlformats.org/officeDocument/2006/relationships/image" Target="../media/image13.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21.xml.rels><?xml version="1.0" encoding="UTF-8" standalone="yes"?>
<Relationships xmlns="http://schemas.openxmlformats.org/package/2006/relationships"><Relationship Id="rId8" Type="http://schemas.openxmlformats.org/officeDocument/2006/relationships/image" Target="../media/image14.emf"/><Relationship Id="rId3" Type="http://schemas.microsoft.com/office/2007/relationships/media" Target="../media/media2.wma"/><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 Id="rId9" Type="http://schemas.openxmlformats.org/officeDocument/2006/relationships/image" Target="../media/image15.emf"/></Relationships>
</file>

<file path=ppt/slides/_rels/slide22.xml.rels><?xml version="1.0" encoding="UTF-8" standalone="yes"?>
<Relationships xmlns="http://schemas.openxmlformats.org/package/2006/relationships"><Relationship Id="rId8" Type="http://schemas.openxmlformats.org/officeDocument/2006/relationships/image" Target="../media/image15.emf"/><Relationship Id="rId3" Type="http://schemas.microsoft.com/office/2007/relationships/media" Target="../media/media2.wma"/><Relationship Id="rId7" Type="http://schemas.openxmlformats.org/officeDocument/2006/relationships/image" Target="../media/image14.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23.xml.rels><?xml version="1.0" encoding="UTF-8" standalone="yes"?>
<Relationships xmlns="http://schemas.openxmlformats.org/package/2006/relationships"><Relationship Id="rId8" Type="http://schemas.openxmlformats.org/officeDocument/2006/relationships/image" Target="../media/image16.emf"/><Relationship Id="rId3" Type="http://schemas.microsoft.com/office/2007/relationships/media" Target="../media/media2.wma"/><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24.xml.rels><?xml version="1.0" encoding="UTF-8" standalone="yes"?>
<Relationships xmlns="http://schemas.openxmlformats.org/package/2006/relationships"><Relationship Id="rId3" Type="http://schemas.microsoft.com/office/2007/relationships/media" Target="../media/media2.wma"/><Relationship Id="rId7" Type="http://schemas.openxmlformats.org/officeDocument/2006/relationships/image" Target="../media/image16.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25.xml.rels><?xml version="1.0" encoding="UTF-8" standalone="yes"?>
<Relationships xmlns="http://schemas.openxmlformats.org/package/2006/relationships"><Relationship Id="rId8" Type="http://schemas.openxmlformats.org/officeDocument/2006/relationships/image" Target="../media/image17.emf"/><Relationship Id="rId3" Type="http://schemas.microsoft.com/office/2007/relationships/media" Target="../media/media2.wma"/><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26.xml.rels><?xml version="1.0" encoding="UTF-8" standalone="yes"?>
<Relationships xmlns="http://schemas.openxmlformats.org/package/2006/relationships"><Relationship Id="rId3" Type="http://schemas.microsoft.com/office/2007/relationships/media" Target="../media/media2.wma"/><Relationship Id="rId7" Type="http://schemas.openxmlformats.org/officeDocument/2006/relationships/image" Target="../media/image17.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27.xml.rels><?xml version="1.0" encoding="UTF-8" standalone="yes"?>
<Relationships xmlns="http://schemas.openxmlformats.org/package/2006/relationships"><Relationship Id="rId8" Type="http://schemas.openxmlformats.org/officeDocument/2006/relationships/image" Target="../media/image18.emf"/><Relationship Id="rId3" Type="http://schemas.microsoft.com/office/2007/relationships/media" Target="../media/media2.wma"/><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28.xml.rels><?xml version="1.0" encoding="UTF-8" standalone="yes"?>
<Relationships xmlns="http://schemas.openxmlformats.org/package/2006/relationships"><Relationship Id="rId3" Type="http://schemas.microsoft.com/office/2007/relationships/media" Target="../media/media2.wma"/><Relationship Id="rId7" Type="http://schemas.openxmlformats.org/officeDocument/2006/relationships/image" Target="../media/image18.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29.xml.rels><?xml version="1.0" encoding="UTF-8" standalone="yes"?>
<Relationships xmlns="http://schemas.openxmlformats.org/package/2006/relationships"><Relationship Id="rId8" Type="http://schemas.openxmlformats.org/officeDocument/2006/relationships/image" Target="../media/image19.emf"/><Relationship Id="rId3" Type="http://schemas.microsoft.com/office/2007/relationships/media" Target="../media/media2.wma"/><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3.xml.rels><?xml version="1.0" encoding="UTF-8" standalone="yes"?>
<Relationships xmlns="http://schemas.openxmlformats.org/package/2006/relationships"><Relationship Id="rId8" Type="http://schemas.openxmlformats.org/officeDocument/2006/relationships/image" Target="../media/image4.emf"/><Relationship Id="rId3" Type="http://schemas.microsoft.com/office/2007/relationships/media" Target="../media/media2.wma"/><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30.xml.rels><?xml version="1.0" encoding="UTF-8" standalone="yes"?>
<Relationships xmlns="http://schemas.openxmlformats.org/package/2006/relationships"><Relationship Id="rId3" Type="http://schemas.microsoft.com/office/2007/relationships/media" Target="../media/media2.wma"/><Relationship Id="rId7" Type="http://schemas.openxmlformats.org/officeDocument/2006/relationships/image" Target="../media/image19.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31.xml.rels><?xml version="1.0" encoding="UTF-8" standalone="yes"?>
<Relationships xmlns="http://schemas.openxmlformats.org/package/2006/relationships"><Relationship Id="rId8" Type="http://schemas.openxmlformats.org/officeDocument/2006/relationships/image" Target="../media/image20.emf"/><Relationship Id="rId3" Type="http://schemas.microsoft.com/office/2007/relationships/media" Target="../media/media2.wma"/><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32.xml.rels><?xml version="1.0" encoding="UTF-8" standalone="yes"?>
<Relationships xmlns="http://schemas.openxmlformats.org/package/2006/relationships"><Relationship Id="rId3" Type="http://schemas.microsoft.com/office/2007/relationships/media" Target="../media/media2.wma"/><Relationship Id="rId7" Type="http://schemas.openxmlformats.org/officeDocument/2006/relationships/image" Target="../media/image20.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33.xml.rels><?xml version="1.0" encoding="UTF-8" standalone="yes"?>
<Relationships xmlns="http://schemas.openxmlformats.org/package/2006/relationships"><Relationship Id="rId8" Type="http://schemas.openxmlformats.org/officeDocument/2006/relationships/image" Target="../media/image21.emf"/><Relationship Id="rId3" Type="http://schemas.microsoft.com/office/2007/relationships/media" Target="../media/media2.wma"/><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34.xml.rels><?xml version="1.0" encoding="UTF-8" standalone="yes"?>
<Relationships xmlns="http://schemas.openxmlformats.org/package/2006/relationships"><Relationship Id="rId3" Type="http://schemas.microsoft.com/office/2007/relationships/media" Target="../media/media2.wma"/><Relationship Id="rId7" Type="http://schemas.openxmlformats.org/officeDocument/2006/relationships/image" Target="../media/image21.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35.xml.rels><?xml version="1.0" encoding="UTF-8" standalone="yes"?>
<Relationships xmlns="http://schemas.openxmlformats.org/package/2006/relationships"><Relationship Id="rId8" Type="http://schemas.openxmlformats.org/officeDocument/2006/relationships/image" Target="../media/image22.emf"/><Relationship Id="rId3" Type="http://schemas.microsoft.com/office/2007/relationships/media" Target="../media/media2.wma"/><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36.xml.rels><?xml version="1.0" encoding="UTF-8" standalone="yes"?>
<Relationships xmlns="http://schemas.openxmlformats.org/package/2006/relationships"><Relationship Id="rId3" Type="http://schemas.microsoft.com/office/2007/relationships/media" Target="../media/media2.wma"/><Relationship Id="rId7" Type="http://schemas.openxmlformats.org/officeDocument/2006/relationships/image" Target="../media/image22.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37.xml.rels><?xml version="1.0" encoding="UTF-8" standalone="yes"?>
<Relationships xmlns="http://schemas.openxmlformats.org/package/2006/relationships"><Relationship Id="rId8" Type="http://schemas.openxmlformats.org/officeDocument/2006/relationships/image" Target="../media/image23.emf"/><Relationship Id="rId3" Type="http://schemas.microsoft.com/office/2007/relationships/media" Target="../media/media2.wma"/><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38.xml.rels><?xml version="1.0" encoding="UTF-8" standalone="yes"?>
<Relationships xmlns="http://schemas.openxmlformats.org/package/2006/relationships"><Relationship Id="rId3" Type="http://schemas.microsoft.com/office/2007/relationships/media" Target="../media/media2.wma"/><Relationship Id="rId7" Type="http://schemas.openxmlformats.org/officeDocument/2006/relationships/image" Target="../media/image23.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39.xml.rels><?xml version="1.0" encoding="UTF-8" standalone="yes"?>
<Relationships xmlns="http://schemas.openxmlformats.org/package/2006/relationships"><Relationship Id="rId2" Type="http://schemas.openxmlformats.org/officeDocument/2006/relationships/hyperlink" Target="http://www.rpastamps.org/presentation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media" Target="../media/media2.wma"/><Relationship Id="rId7" Type="http://schemas.openxmlformats.org/officeDocument/2006/relationships/image" Target="../media/image4.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5.xml.rels><?xml version="1.0" encoding="UTF-8" standalone="yes"?>
<Relationships xmlns="http://schemas.openxmlformats.org/package/2006/relationships"><Relationship Id="rId8" Type="http://schemas.openxmlformats.org/officeDocument/2006/relationships/image" Target="../media/image5.emf"/><Relationship Id="rId3" Type="http://schemas.microsoft.com/office/2007/relationships/media" Target="../media/media2.wma"/><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6.xml.rels><?xml version="1.0" encoding="UTF-8" standalone="yes"?>
<Relationships xmlns="http://schemas.openxmlformats.org/package/2006/relationships"><Relationship Id="rId3" Type="http://schemas.microsoft.com/office/2007/relationships/media" Target="../media/media2.wma"/><Relationship Id="rId7" Type="http://schemas.openxmlformats.org/officeDocument/2006/relationships/image" Target="../media/image5.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7.xml.rels><?xml version="1.0" encoding="UTF-8" standalone="yes"?>
<Relationships xmlns="http://schemas.openxmlformats.org/package/2006/relationships"><Relationship Id="rId8" Type="http://schemas.openxmlformats.org/officeDocument/2006/relationships/image" Target="../media/image6.emf"/><Relationship Id="rId3" Type="http://schemas.microsoft.com/office/2007/relationships/media" Target="../media/media2.wma"/><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8.xml.rels><?xml version="1.0" encoding="UTF-8" standalone="yes"?>
<Relationships xmlns="http://schemas.openxmlformats.org/package/2006/relationships"><Relationship Id="rId3" Type="http://schemas.microsoft.com/office/2007/relationships/media" Target="../media/media2.wma"/><Relationship Id="rId7" Type="http://schemas.openxmlformats.org/officeDocument/2006/relationships/image" Target="../media/image6.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_rels/slide9.xml.rels><?xml version="1.0" encoding="UTF-8" standalone="yes"?>
<Relationships xmlns="http://schemas.openxmlformats.org/package/2006/relationships"><Relationship Id="rId8" Type="http://schemas.openxmlformats.org/officeDocument/2006/relationships/image" Target="../media/image7.emf"/><Relationship Id="rId3" Type="http://schemas.microsoft.com/office/2007/relationships/media" Target="../media/media2.wma"/><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wm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43649" y="563246"/>
            <a:ext cx="9144000" cy="4622071"/>
          </a:xfrm>
        </p:spPr>
        <p:txBody>
          <a:bodyPr>
            <a:normAutofit/>
          </a:bodyPr>
          <a:lstStyle/>
          <a:p>
            <a:r>
              <a:rPr lang="en-US" dirty="0" smtClean="0">
                <a:latin typeface="Arial Black" panose="020B0A04020102020204" pitchFamily="34" charset="0"/>
              </a:rPr>
              <a:t>Life is Just a ______</a:t>
            </a:r>
            <a:br>
              <a:rPr lang="en-US" dirty="0" smtClean="0">
                <a:latin typeface="Arial Black" panose="020B0A04020102020204" pitchFamily="34" charset="0"/>
              </a:rPr>
            </a:br>
            <a:r>
              <a:rPr lang="en-US" dirty="0">
                <a:latin typeface="Arial Black" panose="020B0A04020102020204" pitchFamily="34" charset="0"/>
              </a:rPr>
              <a:t/>
            </a:r>
            <a:br>
              <a:rPr lang="en-US" dirty="0">
                <a:latin typeface="Arial Black" panose="020B0A04020102020204" pitchFamily="34" charset="0"/>
              </a:rPr>
            </a:br>
            <a:r>
              <a:rPr lang="en-US" dirty="0" smtClean="0">
                <a:latin typeface="Arial Black" panose="020B0A04020102020204" pitchFamily="34" charset="0"/>
              </a:rPr>
              <a:t/>
            </a:r>
            <a:br>
              <a:rPr lang="en-US" dirty="0" smtClean="0">
                <a:latin typeface="Arial Black" panose="020B0A04020102020204" pitchFamily="34" charset="0"/>
              </a:rPr>
            </a:br>
            <a:r>
              <a:rPr lang="en-US" dirty="0">
                <a:latin typeface="Arial Black" panose="020B0A04020102020204" pitchFamily="34" charset="0"/>
              </a:rPr>
              <a:t/>
            </a:r>
            <a:br>
              <a:rPr lang="en-US" dirty="0">
                <a:latin typeface="Arial Black" panose="020B0A04020102020204" pitchFamily="34" charset="0"/>
              </a:rPr>
            </a:br>
            <a:r>
              <a:rPr lang="en-US" sz="2700" dirty="0" smtClean="0">
                <a:latin typeface="Arial Black" panose="020B0A04020102020204" pitchFamily="34" charset="0"/>
              </a:rPr>
              <a:t/>
            </a:r>
            <a:br>
              <a:rPr lang="en-US" sz="2700" dirty="0" smtClean="0">
                <a:latin typeface="Arial Black" panose="020B0A04020102020204" pitchFamily="34" charset="0"/>
              </a:rPr>
            </a:br>
            <a:r>
              <a:rPr lang="en-US" dirty="0" smtClean="0">
                <a:latin typeface="Arial Black" panose="020B0A04020102020204" pitchFamily="34" charset="0"/>
              </a:rPr>
              <a:t>[ Bowl of Cherries ]</a:t>
            </a:r>
            <a:endParaRPr lang="en-US" dirty="0">
              <a:latin typeface="Arial Black" panose="020B0A04020102020204" pitchFamily="34" charset="0"/>
            </a:endParaRPr>
          </a:p>
        </p:txBody>
      </p:sp>
      <p:sp>
        <p:nvSpPr>
          <p:cNvPr id="3" name="Subtitle 2"/>
          <p:cNvSpPr>
            <a:spLocks noGrp="1"/>
          </p:cNvSpPr>
          <p:nvPr>
            <p:ph type="subTitle" idx="1"/>
          </p:nvPr>
        </p:nvSpPr>
        <p:spPr>
          <a:xfrm>
            <a:off x="1643649" y="5334558"/>
            <a:ext cx="9144000" cy="1103311"/>
          </a:xfrm>
        </p:spPr>
        <p:txBody>
          <a:bodyPr>
            <a:normAutofit/>
          </a:bodyPr>
          <a:lstStyle/>
          <a:p>
            <a:r>
              <a:rPr lang="en-US" dirty="0" smtClean="0"/>
              <a:t>Idioms Illustrated and Explained – Part III </a:t>
            </a:r>
            <a:r>
              <a:rPr lang="en-US" dirty="0" smtClean="0"/>
              <a:t>Man (18 phrases)</a:t>
            </a:r>
            <a:endParaRPr lang="en-US" dirty="0" smtClean="0"/>
          </a:p>
          <a:p>
            <a:r>
              <a:rPr lang="en-US" dirty="0" smtClean="0"/>
              <a:t>by Tom Fortunato</a:t>
            </a:r>
          </a:p>
          <a:p>
            <a:endParaRPr lang="en-US" dirty="0"/>
          </a:p>
        </p:txBody>
      </p:sp>
      <p:pic>
        <p:nvPicPr>
          <p:cNvPr id="5" name="Picture 4"/>
          <p:cNvPicPr>
            <a:picLocks noChangeAspect="1"/>
          </p:cNvPicPr>
          <p:nvPr/>
        </p:nvPicPr>
        <p:blipFill>
          <a:blip r:embed="rId3"/>
          <a:stretch>
            <a:fillRect/>
          </a:stretch>
        </p:blipFill>
        <p:spPr>
          <a:xfrm>
            <a:off x="3711548" y="1420781"/>
            <a:ext cx="5008201" cy="2907000"/>
          </a:xfrm>
          <a:prstGeom prst="rect">
            <a:avLst/>
          </a:prstGeom>
        </p:spPr>
      </p:pic>
    </p:spTree>
    <p:extLst>
      <p:ext uri="{BB962C8B-B14F-4D97-AF65-F5344CB8AC3E}">
        <p14:creationId xmlns:p14="http://schemas.microsoft.com/office/powerpoint/2010/main" val="4309313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III- Man           the shoe is on </a:t>
            </a:r>
            <a:r>
              <a:rPr lang="en-US" dirty="0" smtClean="0">
                <a:solidFill>
                  <a:srgbClr val="FF0000"/>
                </a:solidFill>
              </a:rPr>
              <a:t>the other foot</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reversal of a situation</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1200329"/>
          </a:xfrm>
          <a:prstGeom prst="rect">
            <a:avLst/>
          </a:prstGeom>
          <a:noFill/>
        </p:spPr>
        <p:txBody>
          <a:bodyPr wrap="square" rtlCol="0">
            <a:spAutoFit/>
          </a:bodyPr>
          <a:lstStyle/>
          <a:p>
            <a:r>
              <a:rPr lang="en-US" sz="2400" dirty="0"/>
              <a:t>Right and left boots weren’t </a:t>
            </a:r>
            <a:r>
              <a:rPr lang="en-US" sz="2400" dirty="0" smtClean="0"/>
              <a:t>invented until </a:t>
            </a:r>
            <a:r>
              <a:rPr lang="en-US" sz="2400" dirty="0"/>
              <a:t>the 19th century, being able to be swapped as necessary.   The term shoes replaced boots in the 20th century.</a:t>
            </a:r>
          </a:p>
        </p:txBody>
      </p:sp>
      <p:pic>
        <p:nvPicPr>
          <p:cNvPr id="26" name="Picture 25"/>
          <p:cNvPicPr>
            <a:picLocks noChangeAspect="1"/>
          </p:cNvPicPr>
          <p:nvPr/>
        </p:nvPicPr>
        <p:blipFill>
          <a:blip r:embed="rId7"/>
          <a:stretch>
            <a:fillRect/>
          </a:stretch>
        </p:blipFill>
        <p:spPr>
          <a:xfrm>
            <a:off x="4668253" y="1779494"/>
            <a:ext cx="2857754" cy="3193960"/>
          </a:xfrm>
          <a:prstGeom prst="rect">
            <a:avLst/>
          </a:prstGeom>
        </p:spPr>
      </p:pic>
      <p:sp>
        <p:nvSpPr>
          <p:cNvPr id="22" name="Slide Number Placeholder 21"/>
          <p:cNvSpPr>
            <a:spLocks noGrp="1"/>
          </p:cNvSpPr>
          <p:nvPr>
            <p:ph type="sldNum" sz="quarter" idx="12"/>
          </p:nvPr>
        </p:nvSpPr>
        <p:spPr/>
        <p:txBody>
          <a:bodyPr/>
          <a:lstStyle/>
          <a:p>
            <a:fld id="{CB8E06FC-A5A5-4322-BFA6-9D8A72B29328}" type="slidenum">
              <a:rPr lang="en-US" smtClean="0"/>
              <a:t>10</a:t>
            </a:fld>
            <a:endParaRPr lang="en-US"/>
          </a:p>
        </p:txBody>
      </p:sp>
    </p:spTree>
    <p:extLst>
      <p:ext uri="{BB962C8B-B14F-4D97-AF65-F5344CB8AC3E}">
        <p14:creationId xmlns:p14="http://schemas.microsoft.com/office/powerpoint/2010/main" val="2832094169"/>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3"/>
                </p:tgtEl>
              </p:cMediaNode>
            </p:audio>
            <p:audio>
              <p:cMediaNode vol="80000">
                <p:cTn id="3" fill="hold" display="0">
                  <p:stCondLst>
                    <p:cond delay="indefinite"/>
                  </p:stCondLst>
                  <p:endCondLst>
                    <p:cond evt="onStopAudio" delay="0">
                      <p:tgtEl>
                        <p:sldTgt/>
                      </p:tgtEl>
                    </p:cond>
                  </p:endCondLst>
                </p:cTn>
                <p:tgtEl>
                  <p:spTgt spid="24"/>
                </p:tgtEl>
              </p:cMediaNode>
            </p:audio>
            <p:audio>
              <p:cMediaNode vol="80000">
                <p:cTn id="4"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III- Man           get something </a:t>
            </a:r>
            <a:r>
              <a:rPr lang="en-US" dirty="0" smtClean="0">
                <a:solidFill>
                  <a:srgbClr val="FF0000"/>
                </a:solidFill>
              </a:rPr>
              <a:t>___ ___ ____</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explain a troubling secret</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461665"/>
          </a:xfrm>
          <a:prstGeom prst="rect">
            <a:avLst/>
          </a:prstGeom>
          <a:noFill/>
        </p:spPr>
        <p:txBody>
          <a:bodyPr wrap="square" rtlCol="0">
            <a:spAutoFit/>
          </a:bodyPr>
          <a:lstStyle/>
          <a:p>
            <a:r>
              <a:rPr lang="en-US" sz="2400" dirty="0" smtClean="0"/>
              <a:t> </a:t>
            </a:r>
            <a:endParaRPr lang="en-US" sz="2400" dirty="0"/>
          </a:p>
        </p:txBody>
      </p:sp>
      <p:pic>
        <p:nvPicPr>
          <p:cNvPr id="25" name="Picture 24"/>
          <p:cNvPicPr>
            <a:picLocks noChangeAspect="1"/>
          </p:cNvPicPr>
          <p:nvPr/>
        </p:nvPicPr>
        <p:blipFill>
          <a:blip r:embed="rId7"/>
          <a:stretch>
            <a:fillRect/>
          </a:stretch>
        </p:blipFill>
        <p:spPr>
          <a:xfrm>
            <a:off x="10588613" y="6364181"/>
            <a:ext cx="1603387" cy="493819"/>
          </a:xfrm>
          <a:prstGeom prst="rect">
            <a:avLst/>
          </a:prstGeom>
        </p:spPr>
      </p:pic>
      <p:pic>
        <p:nvPicPr>
          <p:cNvPr id="22" name="Picture 21"/>
          <p:cNvPicPr>
            <a:picLocks noChangeAspect="1"/>
          </p:cNvPicPr>
          <p:nvPr/>
        </p:nvPicPr>
        <p:blipFill>
          <a:blip r:embed="rId8"/>
          <a:stretch>
            <a:fillRect/>
          </a:stretch>
        </p:blipFill>
        <p:spPr>
          <a:xfrm>
            <a:off x="3132899" y="1751100"/>
            <a:ext cx="5926201" cy="3355800"/>
          </a:xfrm>
          <a:prstGeom prst="rect">
            <a:avLst/>
          </a:prstGeom>
        </p:spPr>
      </p:pic>
      <p:sp>
        <p:nvSpPr>
          <p:cNvPr id="26" name="Slide Number Placeholder 25"/>
          <p:cNvSpPr>
            <a:spLocks noGrp="1"/>
          </p:cNvSpPr>
          <p:nvPr>
            <p:ph type="sldNum" sz="quarter" idx="12"/>
          </p:nvPr>
        </p:nvSpPr>
        <p:spPr/>
        <p:txBody>
          <a:bodyPr/>
          <a:lstStyle/>
          <a:p>
            <a:fld id="{CB8E06FC-A5A5-4322-BFA6-9D8A72B29328}" type="slidenum">
              <a:rPr lang="en-US" smtClean="0"/>
              <a:t>11</a:t>
            </a:fld>
            <a:endParaRPr lang="en-US"/>
          </a:p>
        </p:txBody>
      </p:sp>
    </p:spTree>
    <p:extLst>
      <p:ext uri="{BB962C8B-B14F-4D97-AF65-F5344CB8AC3E}">
        <p14:creationId xmlns:p14="http://schemas.microsoft.com/office/powerpoint/2010/main" val="283170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500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childTnLst>
                          </p:cTn>
                        </p:par>
                        <p:par>
                          <p:cTn id="8" fill="hold">
                            <p:stCondLst>
                              <p:cond delay="6000"/>
                            </p:stCondLst>
                            <p:childTnLst>
                              <p:par>
                                <p:cTn id="9" presetID="10" presetClass="exit" presetSubtype="0" fill="hold" grpId="0" nodeType="afterEffect">
                                  <p:stCondLst>
                                    <p:cond delay="0"/>
                                  </p:stCondLst>
                                  <p:childTnLst>
                                    <p:animEffect transition="out" filter="fade">
                                      <p:cBhvr>
                                        <p:cTn id="10" dur="1000"/>
                                        <p:tgtEl>
                                          <p:spTgt spid="20"/>
                                        </p:tgtEl>
                                      </p:cBhvr>
                                    </p:animEffect>
                                    <p:set>
                                      <p:cBhvr>
                                        <p:cTn id="11" dur="1" fill="hold">
                                          <p:stCondLst>
                                            <p:cond delay="999"/>
                                          </p:stCondLst>
                                        </p:cTn>
                                        <p:tgtEl>
                                          <p:spTgt spid="20"/>
                                        </p:tgtEl>
                                        <p:attrNameLst>
                                          <p:attrName>style.visibility</p:attrName>
                                        </p:attrNameLst>
                                      </p:cBhvr>
                                      <p:to>
                                        <p:strVal val="hidden"/>
                                      </p:to>
                                    </p:set>
                                  </p:childTnLst>
                                </p:cTn>
                              </p:par>
                            </p:childTnLst>
                          </p:cTn>
                        </p:par>
                        <p:par>
                          <p:cTn id="12" fill="hold">
                            <p:stCondLst>
                              <p:cond delay="7000"/>
                            </p:stCondLst>
                            <p:childTnLst>
                              <p:par>
                                <p:cTn id="13" presetID="10" presetClass="exit" presetSubtype="0" fill="hold" grpId="0" nodeType="afterEffect">
                                  <p:stCondLst>
                                    <p:cond delay="0"/>
                                  </p:stCondLst>
                                  <p:childTnLst>
                                    <p:animEffect transition="out" filter="fade">
                                      <p:cBhvr>
                                        <p:cTn id="14" dur="1000"/>
                                        <p:tgtEl>
                                          <p:spTgt spid="19"/>
                                        </p:tgtEl>
                                      </p:cBhvr>
                                    </p:animEffect>
                                    <p:set>
                                      <p:cBhvr>
                                        <p:cTn id="15" dur="1" fill="hold">
                                          <p:stCondLst>
                                            <p:cond delay="999"/>
                                          </p:stCondLst>
                                        </p:cTn>
                                        <p:tgtEl>
                                          <p:spTgt spid="19"/>
                                        </p:tgtEl>
                                        <p:attrNameLst>
                                          <p:attrName>style.visibility</p:attrName>
                                        </p:attrNameLst>
                                      </p:cBhvr>
                                      <p:to>
                                        <p:strVal val="hidden"/>
                                      </p:to>
                                    </p:set>
                                  </p:childTnLst>
                                </p:cTn>
                              </p:par>
                            </p:childTnLst>
                          </p:cTn>
                        </p:par>
                        <p:par>
                          <p:cTn id="16" fill="hold">
                            <p:stCondLst>
                              <p:cond delay="8000"/>
                            </p:stCondLst>
                            <p:childTnLst>
                              <p:par>
                                <p:cTn id="17" presetID="10" presetClass="exit" presetSubtype="0" fill="hold" grpId="0" nodeType="afterEffect">
                                  <p:stCondLst>
                                    <p:cond delay="0"/>
                                  </p:stCondLst>
                                  <p:childTnLst>
                                    <p:animEffect transition="out" filter="fade">
                                      <p:cBhvr>
                                        <p:cTn id="18" dur="1000"/>
                                        <p:tgtEl>
                                          <p:spTgt spid="18"/>
                                        </p:tgtEl>
                                      </p:cBhvr>
                                    </p:animEffect>
                                    <p:set>
                                      <p:cBhvr>
                                        <p:cTn id="19" dur="1" fill="hold">
                                          <p:stCondLst>
                                            <p:cond delay="999"/>
                                          </p:stCondLst>
                                        </p:cTn>
                                        <p:tgtEl>
                                          <p:spTgt spid="18"/>
                                        </p:tgtEl>
                                        <p:attrNameLst>
                                          <p:attrName>style.visibility</p:attrName>
                                        </p:attrNameLst>
                                      </p:cBhvr>
                                      <p:to>
                                        <p:strVal val="hidden"/>
                                      </p:to>
                                    </p:set>
                                  </p:childTnLst>
                                </p:cTn>
                              </p:par>
                            </p:childTnLst>
                          </p:cTn>
                        </p:par>
                        <p:par>
                          <p:cTn id="20" fill="hold">
                            <p:stCondLst>
                              <p:cond delay="9000"/>
                            </p:stCondLst>
                            <p:childTnLst>
                              <p:par>
                                <p:cTn id="21" presetID="10" presetClass="exit" presetSubtype="0" fill="hold" grpId="0" nodeType="afterEffect">
                                  <p:stCondLst>
                                    <p:cond delay="0"/>
                                  </p:stCondLst>
                                  <p:childTnLst>
                                    <p:animEffect transition="out" filter="fade">
                                      <p:cBhvr>
                                        <p:cTn id="22" dur="1000"/>
                                        <p:tgtEl>
                                          <p:spTgt spid="17"/>
                                        </p:tgtEl>
                                      </p:cBhvr>
                                    </p:animEffect>
                                    <p:set>
                                      <p:cBhvr>
                                        <p:cTn id="23" dur="1" fill="hold">
                                          <p:stCondLst>
                                            <p:cond delay="999"/>
                                          </p:stCondLst>
                                        </p:cTn>
                                        <p:tgtEl>
                                          <p:spTgt spid="17"/>
                                        </p:tgtEl>
                                        <p:attrNameLst>
                                          <p:attrName>style.visibility</p:attrName>
                                        </p:attrNameLst>
                                      </p:cBhvr>
                                      <p:to>
                                        <p:strVal val="hidden"/>
                                      </p:to>
                                    </p:set>
                                  </p:childTnLst>
                                </p:cTn>
                              </p:par>
                            </p:childTnLst>
                          </p:cTn>
                        </p:par>
                        <p:par>
                          <p:cTn id="24" fill="hold">
                            <p:stCondLst>
                              <p:cond delay="10000"/>
                            </p:stCondLst>
                            <p:childTnLst>
                              <p:par>
                                <p:cTn id="25" presetID="10" presetClass="exit" presetSubtype="0" fill="hold" grpId="0" nodeType="afterEffect">
                                  <p:stCondLst>
                                    <p:cond delay="0"/>
                                  </p:stCondLst>
                                  <p:childTnLst>
                                    <p:animEffect transition="out" filter="fade">
                                      <p:cBhvr>
                                        <p:cTn id="26" dur="1000"/>
                                        <p:tgtEl>
                                          <p:spTgt spid="16"/>
                                        </p:tgtEl>
                                      </p:cBhvr>
                                    </p:animEffect>
                                    <p:set>
                                      <p:cBhvr>
                                        <p:cTn id="27" dur="1" fill="hold">
                                          <p:stCondLst>
                                            <p:cond delay="999"/>
                                          </p:stCondLst>
                                        </p:cTn>
                                        <p:tgtEl>
                                          <p:spTgt spid="16"/>
                                        </p:tgtEl>
                                        <p:attrNameLst>
                                          <p:attrName>style.visibility</p:attrName>
                                        </p:attrNameLst>
                                      </p:cBhvr>
                                      <p:to>
                                        <p:strVal val="hidden"/>
                                      </p:to>
                                    </p:set>
                                  </p:childTnLst>
                                </p:cTn>
                              </p:par>
                            </p:childTnLst>
                          </p:cTn>
                        </p:par>
                        <p:par>
                          <p:cTn id="28" fill="hold">
                            <p:stCondLst>
                              <p:cond delay="11000"/>
                            </p:stCondLst>
                            <p:childTnLst>
                              <p:par>
                                <p:cTn id="29" presetID="10" presetClass="exit" presetSubtype="0" fill="hold" grpId="0" nodeType="afterEffect">
                                  <p:stCondLst>
                                    <p:cond delay="0"/>
                                  </p:stCondLst>
                                  <p:childTnLst>
                                    <p:animEffect transition="out" filter="fade">
                                      <p:cBhvr>
                                        <p:cTn id="30" dur="1000"/>
                                        <p:tgtEl>
                                          <p:spTgt spid="15"/>
                                        </p:tgtEl>
                                      </p:cBhvr>
                                    </p:animEffect>
                                    <p:set>
                                      <p:cBhvr>
                                        <p:cTn id="31" dur="1" fill="hold">
                                          <p:stCondLst>
                                            <p:cond delay="999"/>
                                          </p:stCondLst>
                                        </p:cTn>
                                        <p:tgtEl>
                                          <p:spTgt spid="15"/>
                                        </p:tgtEl>
                                        <p:attrNameLst>
                                          <p:attrName>style.visibility</p:attrName>
                                        </p:attrNameLst>
                                      </p:cBhvr>
                                      <p:to>
                                        <p:strVal val="hidden"/>
                                      </p:to>
                                    </p:set>
                                  </p:childTnLst>
                                </p:cTn>
                              </p:par>
                            </p:childTnLst>
                          </p:cTn>
                        </p:par>
                        <p:par>
                          <p:cTn id="32" fill="hold">
                            <p:stCondLst>
                              <p:cond delay="12000"/>
                            </p:stCondLst>
                            <p:childTnLst>
                              <p:par>
                                <p:cTn id="33" presetID="10" presetClass="exit" presetSubtype="0" fill="hold" grpId="0" nodeType="afterEffect">
                                  <p:stCondLst>
                                    <p:cond delay="0"/>
                                  </p:stCondLst>
                                  <p:childTnLst>
                                    <p:animEffect transition="out" filter="fade">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childTnLst>
                          </p:cTn>
                        </p:par>
                        <p:par>
                          <p:cTn id="36" fill="hold">
                            <p:stCondLst>
                              <p:cond delay="13000"/>
                            </p:stCondLst>
                            <p:childTnLst>
                              <p:par>
                                <p:cTn id="37" presetID="10" presetClass="exit" presetSubtype="0" fill="hold" grpId="0" nodeType="afterEffect">
                                  <p:stCondLst>
                                    <p:cond delay="0"/>
                                  </p:stCondLst>
                                  <p:childTnLst>
                                    <p:animEffect transition="out" filter="fade">
                                      <p:cBhvr>
                                        <p:cTn id="38" dur="1000"/>
                                        <p:tgtEl>
                                          <p:spTgt spid="13"/>
                                        </p:tgtEl>
                                      </p:cBhvr>
                                    </p:animEffect>
                                    <p:set>
                                      <p:cBhvr>
                                        <p:cTn id="39" dur="1" fill="hold">
                                          <p:stCondLst>
                                            <p:cond delay="999"/>
                                          </p:stCondLst>
                                        </p:cTn>
                                        <p:tgtEl>
                                          <p:spTgt spid="13"/>
                                        </p:tgtEl>
                                        <p:attrNameLst>
                                          <p:attrName>style.visibility</p:attrName>
                                        </p:attrNameLst>
                                      </p:cBhvr>
                                      <p:to>
                                        <p:strVal val="hidden"/>
                                      </p:to>
                                    </p:set>
                                  </p:childTnLst>
                                </p:cTn>
                              </p:par>
                            </p:childTnLst>
                          </p:cTn>
                        </p:par>
                        <p:par>
                          <p:cTn id="40" fill="hold">
                            <p:stCondLst>
                              <p:cond delay="14000"/>
                            </p:stCondLst>
                            <p:childTnLst>
                              <p:par>
                                <p:cTn id="41" presetID="10" presetClass="exit" presetSubtype="0" fill="hold" grpId="0" nodeType="afterEffect">
                                  <p:stCondLst>
                                    <p:cond delay="0"/>
                                  </p:stCondLst>
                                  <p:childTnLst>
                                    <p:animEffect transition="out" filter="fade">
                                      <p:cBhvr>
                                        <p:cTn id="42" dur="1000"/>
                                        <p:tgtEl>
                                          <p:spTgt spid="12"/>
                                        </p:tgtEl>
                                      </p:cBhvr>
                                    </p:animEffect>
                                    <p:set>
                                      <p:cBhvr>
                                        <p:cTn id="43" dur="1" fill="hold">
                                          <p:stCondLst>
                                            <p:cond delay="999"/>
                                          </p:stCondLst>
                                        </p:cTn>
                                        <p:tgtEl>
                                          <p:spTgt spid="12"/>
                                        </p:tgtEl>
                                        <p:attrNameLst>
                                          <p:attrName>style.visibility</p:attrName>
                                        </p:attrNameLst>
                                      </p:cBhvr>
                                      <p:to>
                                        <p:strVal val="hidden"/>
                                      </p:to>
                                    </p:set>
                                  </p:childTnLst>
                                </p:cTn>
                              </p:par>
                            </p:childTnLst>
                          </p:cTn>
                        </p:par>
                        <p:par>
                          <p:cTn id="44" fill="hold">
                            <p:stCondLst>
                              <p:cond delay="15000"/>
                            </p:stCondLst>
                            <p:childTnLst>
                              <p:par>
                                <p:cTn id="45" presetID="10" presetClass="exit" presetSubtype="0" fill="hold" grpId="0" nodeType="afterEffect">
                                  <p:stCondLst>
                                    <p:cond delay="0"/>
                                  </p:stCondLst>
                                  <p:childTnLst>
                                    <p:animEffect transition="out" filter="fade">
                                      <p:cBhvr>
                                        <p:cTn id="46" dur="1000"/>
                                        <p:tgtEl>
                                          <p:spTgt spid="11"/>
                                        </p:tgtEl>
                                      </p:cBhvr>
                                    </p:animEffect>
                                    <p:set>
                                      <p:cBhvr>
                                        <p:cTn id="47" dur="1" fill="hold">
                                          <p:stCondLst>
                                            <p:cond delay="999"/>
                                          </p:stCondLst>
                                        </p:cTn>
                                        <p:tgtEl>
                                          <p:spTgt spid="11"/>
                                        </p:tgtEl>
                                        <p:attrNameLst>
                                          <p:attrName>style.visibility</p:attrName>
                                        </p:attrNameLst>
                                      </p:cBhvr>
                                      <p:to>
                                        <p:strVal val="hidden"/>
                                      </p:to>
                                    </p:set>
                                  </p:childTnLst>
                                </p:cTn>
                              </p:par>
                            </p:childTnLst>
                          </p:cTn>
                        </p:par>
                        <p:par>
                          <p:cTn id="48" fill="hold">
                            <p:stCondLst>
                              <p:cond delay="16000"/>
                            </p:stCondLst>
                            <p:childTnLst>
                              <p:par>
                                <p:cTn id="49" presetID="10" presetClass="exit" presetSubtype="0" fill="hold" grpId="0" nodeType="afterEffect">
                                  <p:stCondLst>
                                    <p:cond delay="0"/>
                                  </p:stCondLst>
                                  <p:childTnLst>
                                    <p:animEffect transition="out" filter="fade">
                                      <p:cBhvr>
                                        <p:cTn id="50" dur="1000"/>
                                        <p:tgtEl>
                                          <p:spTgt spid="10"/>
                                        </p:tgtEl>
                                      </p:cBhvr>
                                    </p:animEffect>
                                    <p:set>
                                      <p:cBhvr>
                                        <p:cTn id="51" dur="1" fill="hold">
                                          <p:stCondLst>
                                            <p:cond delay="999"/>
                                          </p:stCondLst>
                                        </p:cTn>
                                        <p:tgtEl>
                                          <p:spTgt spid="10"/>
                                        </p:tgtEl>
                                        <p:attrNameLst>
                                          <p:attrName>style.visibility</p:attrName>
                                        </p:attrNameLst>
                                      </p:cBhvr>
                                      <p:to>
                                        <p:strVal val="hidden"/>
                                      </p:to>
                                    </p:set>
                                  </p:childTnLst>
                                </p:cTn>
                              </p:par>
                            </p:childTnLst>
                          </p:cTn>
                        </p:par>
                        <p:par>
                          <p:cTn id="52" fill="hold">
                            <p:stCondLst>
                              <p:cond delay="17000"/>
                            </p:stCondLst>
                            <p:childTnLst>
                              <p:par>
                                <p:cTn id="53" presetID="10" presetClass="exit" presetSubtype="0" fill="hold" grpId="0" nodeType="afterEffect">
                                  <p:stCondLst>
                                    <p:cond delay="0"/>
                                  </p:stCondLst>
                                  <p:childTnLst>
                                    <p:animEffect transition="out" filter="fade">
                                      <p:cBhvr>
                                        <p:cTn id="54" dur="1000"/>
                                        <p:tgtEl>
                                          <p:spTgt spid="9"/>
                                        </p:tgtEl>
                                      </p:cBhvr>
                                    </p:animEffect>
                                    <p:set>
                                      <p:cBhvr>
                                        <p:cTn id="55" dur="1" fill="hold">
                                          <p:stCondLst>
                                            <p:cond delay="999"/>
                                          </p:stCondLst>
                                        </p:cTn>
                                        <p:tgtEl>
                                          <p:spTgt spid="9"/>
                                        </p:tgtEl>
                                        <p:attrNameLst>
                                          <p:attrName>style.visibility</p:attrName>
                                        </p:attrNameLst>
                                      </p:cBhvr>
                                      <p:to>
                                        <p:strVal val="hidden"/>
                                      </p:to>
                                    </p:set>
                                  </p:childTnLst>
                                </p:cTn>
                              </p:par>
                            </p:childTnLst>
                          </p:cTn>
                        </p:par>
                        <p:par>
                          <p:cTn id="56" fill="hold">
                            <p:stCondLst>
                              <p:cond delay="18000"/>
                            </p:stCondLst>
                            <p:childTnLst>
                              <p:par>
                                <p:cTn id="57" presetID="10" presetClass="exit" presetSubtype="0" fill="hold" grpId="0" nodeType="afterEffect">
                                  <p:stCondLst>
                                    <p:cond delay="0"/>
                                  </p:stCondLst>
                                  <p:childTnLst>
                                    <p:animEffect transition="out" filter="fade">
                                      <p:cBhvr>
                                        <p:cTn id="58" dur="1000"/>
                                        <p:tgtEl>
                                          <p:spTgt spid="8"/>
                                        </p:tgtEl>
                                      </p:cBhvr>
                                    </p:animEffect>
                                    <p:set>
                                      <p:cBhvr>
                                        <p:cTn id="59" dur="1" fill="hold">
                                          <p:stCondLst>
                                            <p:cond delay="999"/>
                                          </p:stCondLst>
                                        </p:cTn>
                                        <p:tgtEl>
                                          <p:spTgt spid="8"/>
                                        </p:tgtEl>
                                        <p:attrNameLst>
                                          <p:attrName>style.visibility</p:attrName>
                                        </p:attrNameLst>
                                      </p:cBhvr>
                                      <p:to>
                                        <p:strVal val="hidden"/>
                                      </p:to>
                                    </p:set>
                                  </p:childTnLst>
                                </p:cTn>
                              </p:par>
                            </p:childTnLst>
                          </p:cTn>
                        </p:par>
                        <p:par>
                          <p:cTn id="60" fill="hold">
                            <p:stCondLst>
                              <p:cond delay="19000"/>
                            </p:stCondLst>
                            <p:childTnLst>
                              <p:par>
                                <p:cTn id="61" presetID="10" presetClass="exit" presetSubtype="0" fill="hold" grpId="0" nodeType="afterEffect">
                                  <p:stCondLst>
                                    <p:cond delay="0"/>
                                  </p:stCondLst>
                                  <p:childTnLst>
                                    <p:animEffect transition="out" filter="fade">
                                      <p:cBhvr>
                                        <p:cTn id="62" dur="1000"/>
                                        <p:tgtEl>
                                          <p:spTgt spid="6"/>
                                        </p:tgtEl>
                                      </p:cBhvr>
                                    </p:animEffect>
                                    <p:set>
                                      <p:cBhvr>
                                        <p:cTn id="63" dur="1" fill="hold">
                                          <p:stCondLst>
                                            <p:cond delay="999"/>
                                          </p:stCondLst>
                                        </p:cTn>
                                        <p:tgtEl>
                                          <p:spTgt spid="6"/>
                                        </p:tgtEl>
                                        <p:attrNameLst>
                                          <p:attrName>style.visibility</p:attrName>
                                        </p:attrNameLst>
                                      </p:cBhvr>
                                      <p:to>
                                        <p:strVal val="hidden"/>
                                      </p:to>
                                    </p:set>
                                  </p:childTnLst>
                                </p:cTn>
                              </p:par>
                            </p:childTnLst>
                          </p:cTn>
                        </p:par>
                        <p:par>
                          <p:cTn id="64" fill="hold">
                            <p:stCondLst>
                              <p:cond delay="20000"/>
                            </p:stCondLst>
                            <p:childTnLst>
                              <p:par>
                                <p:cTn id="65" presetID="1" presetClass="mediacall" presetSubtype="0" fill="hold" nodeType="afterEffect">
                                  <p:stCondLst>
                                    <p:cond delay="0"/>
                                  </p:stCondLst>
                                  <p:childTnLst>
                                    <p:cmd type="call" cmd="playFrom(0.0)">
                                      <p:cBhvr>
                                        <p:cTn id="66" dur="1587" fill="hold"/>
                                        <p:tgtEl>
                                          <p:spTgt spid="4"/>
                                        </p:tgtEl>
                                      </p:cBhvr>
                                    </p:cmd>
                                  </p:childTnLst>
                                </p:cTn>
                              </p:par>
                            </p:childTnLst>
                          </p:cTn>
                        </p:par>
                        <p:par>
                          <p:cTn id="67" fill="hold">
                            <p:stCondLst>
                              <p:cond delay="21587"/>
                            </p:stCondLst>
                            <p:childTnLst>
                              <p:par>
                                <p:cTn id="68" presetID="2" presetClass="entr" presetSubtype="4" fill="hold" nodeType="afterEffect">
                                  <p:stCondLst>
                                    <p:cond delay="0"/>
                                  </p:stCondLst>
                                  <p:childTnLst>
                                    <p:set>
                                      <p:cBhvr>
                                        <p:cTn id="69" dur="1" fill="hold">
                                          <p:stCondLst>
                                            <p:cond delay="0"/>
                                          </p:stCondLst>
                                        </p:cTn>
                                        <p:tgtEl>
                                          <p:spTgt spid="25"/>
                                        </p:tgtEl>
                                        <p:attrNameLst>
                                          <p:attrName>style.visibility</p:attrName>
                                        </p:attrNameLst>
                                      </p:cBhvr>
                                      <p:to>
                                        <p:strVal val="visible"/>
                                      </p:to>
                                    </p:set>
                                    <p:anim calcmode="lin" valueType="num">
                                      <p:cBhvr additive="base">
                                        <p:cTn id="70" dur="1000" fill="hold"/>
                                        <p:tgtEl>
                                          <p:spTgt spid="25"/>
                                        </p:tgtEl>
                                        <p:attrNameLst>
                                          <p:attrName>ppt_x</p:attrName>
                                        </p:attrNameLst>
                                      </p:cBhvr>
                                      <p:tavLst>
                                        <p:tav tm="0">
                                          <p:val>
                                            <p:strVal val="#ppt_x"/>
                                          </p:val>
                                        </p:tav>
                                        <p:tav tm="100000">
                                          <p:val>
                                            <p:strVal val="#ppt_x"/>
                                          </p:val>
                                        </p:tav>
                                      </p:tavLst>
                                    </p:anim>
                                    <p:anim calcmode="lin" valueType="num">
                                      <p:cBhvr additive="base">
                                        <p:cTn id="71"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23"/>
                </p:tgtEl>
              </p:cMediaNode>
            </p:audio>
            <p:audio>
              <p:cMediaNode vol="80000">
                <p:cTn id="73" fill="hold" display="0">
                  <p:stCondLst>
                    <p:cond delay="indefinite"/>
                  </p:stCondLst>
                  <p:endCondLst>
                    <p:cond evt="onStopAudio" delay="0">
                      <p:tgtEl>
                        <p:sldTgt/>
                      </p:tgtEl>
                    </p:cond>
                  </p:endCondLst>
                </p:cTn>
                <p:tgtEl>
                  <p:spTgt spid="24"/>
                </p:tgtEl>
              </p:cMediaNode>
            </p:audio>
            <p:audio>
              <p:cMediaNode vol="80000">
                <p:cTn id="74" fill="hold" display="0">
                  <p:stCondLst>
                    <p:cond delay="indefinite"/>
                  </p:stCondLst>
                  <p:endCondLst>
                    <p:cond evt="onStopAudio" delay="0">
                      <p:tgtEl>
                        <p:sldTgt/>
                      </p:tgtEl>
                    </p:cond>
                  </p:endCondLst>
                </p:cTn>
                <p:tgtEl>
                  <p:spTgt spid="4"/>
                </p:tgtEl>
              </p:cMediaNode>
            </p:audio>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III- Man           get something </a:t>
            </a:r>
            <a:r>
              <a:rPr lang="en-US" dirty="0" smtClean="0">
                <a:solidFill>
                  <a:srgbClr val="FF0000"/>
                </a:solidFill>
              </a:rPr>
              <a:t>off your chest</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explain a troubling secret</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830997"/>
          </a:xfrm>
          <a:prstGeom prst="rect">
            <a:avLst/>
          </a:prstGeom>
          <a:noFill/>
        </p:spPr>
        <p:txBody>
          <a:bodyPr wrap="square" rtlCol="0">
            <a:spAutoFit/>
          </a:bodyPr>
          <a:lstStyle/>
          <a:p>
            <a:r>
              <a:rPr lang="en-US" sz="2400" dirty="0"/>
              <a:t>As the heart “feels” emotion, and it is in your chest, disclosure frees one’s heart.</a:t>
            </a:r>
          </a:p>
        </p:txBody>
      </p:sp>
      <p:pic>
        <p:nvPicPr>
          <p:cNvPr id="22" name="Picture 21"/>
          <p:cNvPicPr>
            <a:picLocks noChangeAspect="1"/>
          </p:cNvPicPr>
          <p:nvPr/>
        </p:nvPicPr>
        <p:blipFill>
          <a:blip r:embed="rId7"/>
          <a:stretch>
            <a:fillRect/>
          </a:stretch>
        </p:blipFill>
        <p:spPr>
          <a:xfrm>
            <a:off x="3132899" y="1751100"/>
            <a:ext cx="5926201" cy="3355800"/>
          </a:xfrm>
          <a:prstGeom prst="rect">
            <a:avLst/>
          </a:prstGeom>
        </p:spPr>
      </p:pic>
      <p:sp>
        <p:nvSpPr>
          <p:cNvPr id="25" name="Slide Number Placeholder 24"/>
          <p:cNvSpPr>
            <a:spLocks noGrp="1"/>
          </p:cNvSpPr>
          <p:nvPr>
            <p:ph type="sldNum" sz="quarter" idx="12"/>
          </p:nvPr>
        </p:nvSpPr>
        <p:spPr/>
        <p:txBody>
          <a:bodyPr/>
          <a:lstStyle/>
          <a:p>
            <a:fld id="{CB8E06FC-A5A5-4322-BFA6-9D8A72B29328}" type="slidenum">
              <a:rPr lang="en-US" smtClean="0"/>
              <a:t>12</a:t>
            </a:fld>
            <a:endParaRPr lang="en-US"/>
          </a:p>
        </p:txBody>
      </p:sp>
    </p:spTree>
    <p:extLst>
      <p:ext uri="{BB962C8B-B14F-4D97-AF65-F5344CB8AC3E}">
        <p14:creationId xmlns:p14="http://schemas.microsoft.com/office/powerpoint/2010/main" val="275584670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3"/>
                </p:tgtEl>
              </p:cMediaNode>
            </p:audio>
            <p:audio>
              <p:cMediaNode vol="80000">
                <p:cTn id="3" fill="hold" display="0">
                  <p:stCondLst>
                    <p:cond delay="indefinite"/>
                  </p:stCondLst>
                  <p:endCondLst>
                    <p:cond evt="onStopAudio" delay="0">
                      <p:tgtEl>
                        <p:sldTgt/>
                      </p:tgtEl>
                    </p:cond>
                  </p:endCondLst>
                </p:cTn>
                <p:tgtEl>
                  <p:spTgt spid="24"/>
                </p:tgtEl>
              </p:cMediaNode>
            </p:audio>
            <p:audio>
              <p:cMediaNode vol="80000">
                <p:cTn id="4"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III- Man           by the </a:t>
            </a:r>
            <a:r>
              <a:rPr lang="en-US" dirty="0" smtClean="0">
                <a:solidFill>
                  <a:srgbClr val="FF0000"/>
                </a:solidFill>
              </a:rPr>
              <a:t>___ __ ____ ____</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barely getting by</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461665"/>
          </a:xfrm>
          <a:prstGeom prst="rect">
            <a:avLst/>
          </a:prstGeom>
          <a:noFill/>
        </p:spPr>
        <p:txBody>
          <a:bodyPr wrap="square" rtlCol="0">
            <a:spAutoFit/>
          </a:bodyPr>
          <a:lstStyle/>
          <a:p>
            <a:r>
              <a:rPr lang="en-US" sz="2400" dirty="0" smtClean="0"/>
              <a:t> </a:t>
            </a:r>
            <a:endParaRPr lang="en-US" sz="2400" dirty="0"/>
          </a:p>
        </p:txBody>
      </p:sp>
      <p:pic>
        <p:nvPicPr>
          <p:cNvPr id="25" name="Picture 24"/>
          <p:cNvPicPr>
            <a:picLocks noChangeAspect="1"/>
          </p:cNvPicPr>
          <p:nvPr/>
        </p:nvPicPr>
        <p:blipFill>
          <a:blip r:embed="rId7"/>
          <a:stretch>
            <a:fillRect/>
          </a:stretch>
        </p:blipFill>
        <p:spPr>
          <a:xfrm>
            <a:off x="10588613" y="6364181"/>
            <a:ext cx="1603387" cy="493819"/>
          </a:xfrm>
          <a:prstGeom prst="rect">
            <a:avLst/>
          </a:prstGeom>
        </p:spPr>
      </p:pic>
      <p:pic>
        <p:nvPicPr>
          <p:cNvPr id="26" name="Picture 25"/>
          <p:cNvPicPr>
            <a:picLocks noChangeAspect="1"/>
          </p:cNvPicPr>
          <p:nvPr/>
        </p:nvPicPr>
        <p:blipFill>
          <a:blip r:embed="rId8"/>
          <a:stretch>
            <a:fillRect/>
          </a:stretch>
        </p:blipFill>
        <p:spPr>
          <a:xfrm>
            <a:off x="3188999" y="1786800"/>
            <a:ext cx="5814001" cy="3284400"/>
          </a:xfrm>
          <a:prstGeom prst="rect">
            <a:avLst/>
          </a:prstGeom>
        </p:spPr>
      </p:pic>
      <p:sp>
        <p:nvSpPr>
          <p:cNvPr id="22" name="Slide Number Placeholder 21"/>
          <p:cNvSpPr>
            <a:spLocks noGrp="1"/>
          </p:cNvSpPr>
          <p:nvPr>
            <p:ph type="sldNum" sz="quarter" idx="12"/>
          </p:nvPr>
        </p:nvSpPr>
        <p:spPr/>
        <p:txBody>
          <a:bodyPr/>
          <a:lstStyle/>
          <a:p>
            <a:fld id="{CB8E06FC-A5A5-4322-BFA6-9D8A72B29328}" type="slidenum">
              <a:rPr lang="en-US" smtClean="0"/>
              <a:t>13</a:t>
            </a:fld>
            <a:endParaRPr lang="en-US"/>
          </a:p>
        </p:txBody>
      </p:sp>
    </p:spTree>
    <p:extLst>
      <p:ext uri="{BB962C8B-B14F-4D97-AF65-F5344CB8AC3E}">
        <p14:creationId xmlns:p14="http://schemas.microsoft.com/office/powerpoint/2010/main" val="46473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500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childTnLst>
                          </p:cTn>
                        </p:par>
                        <p:par>
                          <p:cTn id="8" fill="hold">
                            <p:stCondLst>
                              <p:cond delay="6000"/>
                            </p:stCondLst>
                            <p:childTnLst>
                              <p:par>
                                <p:cTn id="9" presetID="10" presetClass="exit" presetSubtype="0" fill="hold" grpId="0" nodeType="afterEffect">
                                  <p:stCondLst>
                                    <p:cond delay="0"/>
                                  </p:stCondLst>
                                  <p:childTnLst>
                                    <p:animEffect transition="out" filter="fade">
                                      <p:cBhvr>
                                        <p:cTn id="10" dur="1000"/>
                                        <p:tgtEl>
                                          <p:spTgt spid="20"/>
                                        </p:tgtEl>
                                      </p:cBhvr>
                                    </p:animEffect>
                                    <p:set>
                                      <p:cBhvr>
                                        <p:cTn id="11" dur="1" fill="hold">
                                          <p:stCondLst>
                                            <p:cond delay="999"/>
                                          </p:stCondLst>
                                        </p:cTn>
                                        <p:tgtEl>
                                          <p:spTgt spid="20"/>
                                        </p:tgtEl>
                                        <p:attrNameLst>
                                          <p:attrName>style.visibility</p:attrName>
                                        </p:attrNameLst>
                                      </p:cBhvr>
                                      <p:to>
                                        <p:strVal val="hidden"/>
                                      </p:to>
                                    </p:set>
                                  </p:childTnLst>
                                </p:cTn>
                              </p:par>
                            </p:childTnLst>
                          </p:cTn>
                        </p:par>
                        <p:par>
                          <p:cTn id="12" fill="hold">
                            <p:stCondLst>
                              <p:cond delay="7000"/>
                            </p:stCondLst>
                            <p:childTnLst>
                              <p:par>
                                <p:cTn id="13" presetID="10" presetClass="exit" presetSubtype="0" fill="hold" grpId="0" nodeType="afterEffect">
                                  <p:stCondLst>
                                    <p:cond delay="0"/>
                                  </p:stCondLst>
                                  <p:childTnLst>
                                    <p:animEffect transition="out" filter="fade">
                                      <p:cBhvr>
                                        <p:cTn id="14" dur="1000"/>
                                        <p:tgtEl>
                                          <p:spTgt spid="19"/>
                                        </p:tgtEl>
                                      </p:cBhvr>
                                    </p:animEffect>
                                    <p:set>
                                      <p:cBhvr>
                                        <p:cTn id="15" dur="1" fill="hold">
                                          <p:stCondLst>
                                            <p:cond delay="999"/>
                                          </p:stCondLst>
                                        </p:cTn>
                                        <p:tgtEl>
                                          <p:spTgt spid="19"/>
                                        </p:tgtEl>
                                        <p:attrNameLst>
                                          <p:attrName>style.visibility</p:attrName>
                                        </p:attrNameLst>
                                      </p:cBhvr>
                                      <p:to>
                                        <p:strVal val="hidden"/>
                                      </p:to>
                                    </p:set>
                                  </p:childTnLst>
                                </p:cTn>
                              </p:par>
                            </p:childTnLst>
                          </p:cTn>
                        </p:par>
                        <p:par>
                          <p:cTn id="16" fill="hold">
                            <p:stCondLst>
                              <p:cond delay="8000"/>
                            </p:stCondLst>
                            <p:childTnLst>
                              <p:par>
                                <p:cTn id="17" presetID="10" presetClass="exit" presetSubtype="0" fill="hold" grpId="0" nodeType="afterEffect">
                                  <p:stCondLst>
                                    <p:cond delay="0"/>
                                  </p:stCondLst>
                                  <p:childTnLst>
                                    <p:animEffect transition="out" filter="fade">
                                      <p:cBhvr>
                                        <p:cTn id="18" dur="1000"/>
                                        <p:tgtEl>
                                          <p:spTgt spid="18"/>
                                        </p:tgtEl>
                                      </p:cBhvr>
                                    </p:animEffect>
                                    <p:set>
                                      <p:cBhvr>
                                        <p:cTn id="19" dur="1" fill="hold">
                                          <p:stCondLst>
                                            <p:cond delay="999"/>
                                          </p:stCondLst>
                                        </p:cTn>
                                        <p:tgtEl>
                                          <p:spTgt spid="18"/>
                                        </p:tgtEl>
                                        <p:attrNameLst>
                                          <p:attrName>style.visibility</p:attrName>
                                        </p:attrNameLst>
                                      </p:cBhvr>
                                      <p:to>
                                        <p:strVal val="hidden"/>
                                      </p:to>
                                    </p:set>
                                  </p:childTnLst>
                                </p:cTn>
                              </p:par>
                            </p:childTnLst>
                          </p:cTn>
                        </p:par>
                        <p:par>
                          <p:cTn id="20" fill="hold">
                            <p:stCondLst>
                              <p:cond delay="9000"/>
                            </p:stCondLst>
                            <p:childTnLst>
                              <p:par>
                                <p:cTn id="21" presetID="10" presetClass="exit" presetSubtype="0" fill="hold" grpId="0" nodeType="afterEffect">
                                  <p:stCondLst>
                                    <p:cond delay="0"/>
                                  </p:stCondLst>
                                  <p:childTnLst>
                                    <p:animEffect transition="out" filter="fade">
                                      <p:cBhvr>
                                        <p:cTn id="22" dur="1000"/>
                                        <p:tgtEl>
                                          <p:spTgt spid="17"/>
                                        </p:tgtEl>
                                      </p:cBhvr>
                                    </p:animEffect>
                                    <p:set>
                                      <p:cBhvr>
                                        <p:cTn id="23" dur="1" fill="hold">
                                          <p:stCondLst>
                                            <p:cond delay="999"/>
                                          </p:stCondLst>
                                        </p:cTn>
                                        <p:tgtEl>
                                          <p:spTgt spid="17"/>
                                        </p:tgtEl>
                                        <p:attrNameLst>
                                          <p:attrName>style.visibility</p:attrName>
                                        </p:attrNameLst>
                                      </p:cBhvr>
                                      <p:to>
                                        <p:strVal val="hidden"/>
                                      </p:to>
                                    </p:set>
                                  </p:childTnLst>
                                </p:cTn>
                              </p:par>
                            </p:childTnLst>
                          </p:cTn>
                        </p:par>
                        <p:par>
                          <p:cTn id="24" fill="hold">
                            <p:stCondLst>
                              <p:cond delay="10000"/>
                            </p:stCondLst>
                            <p:childTnLst>
                              <p:par>
                                <p:cTn id="25" presetID="10" presetClass="exit" presetSubtype="0" fill="hold" grpId="0" nodeType="afterEffect">
                                  <p:stCondLst>
                                    <p:cond delay="0"/>
                                  </p:stCondLst>
                                  <p:childTnLst>
                                    <p:animEffect transition="out" filter="fade">
                                      <p:cBhvr>
                                        <p:cTn id="26" dur="1000"/>
                                        <p:tgtEl>
                                          <p:spTgt spid="16"/>
                                        </p:tgtEl>
                                      </p:cBhvr>
                                    </p:animEffect>
                                    <p:set>
                                      <p:cBhvr>
                                        <p:cTn id="27" dur="1" fill="hold">
                                          <p:stCondLst>
                                            <p:cond delay="999"/>
                                          </p:stCondLst>
                                        </p:cTn>
                                        <p:tgtEl>
                                          <p:spTgt spid="16"/>
                                        </p:tgtEl>
                                        <p:attrNameLst>
                                          <p:attrName>style.visibility</p:attrName>
                                        </p:attrNameLst>
                                      </p:cBhvr>
                                      <p:to>
                                        <p:strVal val="hidden"/>
                                      </p:to>
                                    </p:set>
                                  </p:childTnLst>
                                </p:cTn>
                              </p:par>
                            </p:childTnLst>
                          </p:cTn>
                        </p:par>
                        <p:par>
                          <p:cTn id="28" fill="hold">
                            <p:stCondLst>
                              <p:cond delay="11000"/>
                            </p:stCondLst>
                            <p:childTnLst>
                              <p:par>
                                <p:cTn id="29" presetID="10" presetClass="exit" presetSubtype="0" fill="hold" grpId="0" nodeType="afterEffect">
                                  <p:stCondLst>
                                    <p:cond delay="0"/>
                                  </p:stCondLst>
                                  <p:childTnLst>
                                    <p:animEffect transition="out" filter="fade">
                                      <p:cBhvr>
                                        <p:cTn id="30" dur="1000"/>
                                        <p:tgtEl>
                                          <p:spTgt spid="15"/>
                                        </p:tgtEl>
                                      </p:cBhvr>
                                    </p:animEffect>
                                    <p:set>
                                      <p:cBhvr>
                                        <p:cTn id="31" dur="1" fill="hold">
                                          <p:stCondLst>
                                            <p:cond delay="999"/>
                                          </p:stCondLst>
                                        </p:cTn>
                                        <p:tgtEl>
                                          <p:spTgt spid="15"/>
                                        </p:tgtEl>
                                        <p:attrNameLst>
                                          <p:attrName>style.visibility</p:attrName>
                                        </p:attrNameLst>
                                      </p:cBhvr>
                                      <p:to>
                                        <p:strVal val="hidden"/>
                                      </p:to>
                                    </p:set>
                                  </p:childTnLst>
                                </p:cTn>
                              </p:par>
                            </p:childTnLst>
                          </p:cTn>
                        </p:par>
                        <p:par>
                          <p:cTn id="32" fill="hold">
                            <p:stCondLst>
                              <p:cond delay="12000"/>
                            </p:stCondLst>
                            <p:childTnLst>
                              <p:par>
                                <p:cTn id="33" presetID="10" presetClass="exit" presetSubtype="0" fill="hold" grpId="0" nodeType="afterEffect">
                                  <p:stCondLst>
                                    <p:cond delay="0"/>
                                  </p:stCondLst>
                                  <p:childTnLst>
                                    <p:animEffect transition="out" filter="fade">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childTnLst>
                          </p:cTn>
                        </p:par>
                        <p:par>
                          <p:cTn id="36" fill="hold">
                            <p:stCondLst>
                              <p:cond delay="13000"/>
                            </p:stCondLst>
                            <p:childTnLst>
                              <p:par>
                                <p:cTn id="37" presetID="10" presetClass="exit" presetSubtype="0" fill="hold" grpId="0" nodeType="afterEffect">
                                  <p:stCondLst>
                                    <p:cond delay="0"/>
                                  </p:stCondLst>
                                  <p:childTnLst>
                                    <p:animEffect transition="out" filter="fade">
                                      <p:cBhvr>
                                        <p:cTn id="38" dur="1000"/>
                                        <p:tgtEl>
                                          <p:spTgt spid="13"/>
                                        </p:tgtEl>
                                      </p:cBhvr>
                                    </p:animEffect>
                                    <p:set>
                                      <p:cBhvr>
                                        <p:cTn id="39" dur="1" fill="hold">
                                          <p:stCondLst>
                                            <p:cond delay="999"/>
                                          </p:stCondLst>
                                        </p:cTn>
                                        <p:tgtEl>
                                          <p:spTgt spid="13"/>
                                        </p:tgtEl>
                                        <p:attrNameLst>
                                          <p:attrName>style.visibility</p:attrName>
                                        </p:attrNameLst>
                                      </p:cBhvr>
                                      <p:to>
                                        <p:strVal val="hidden"/>
                                      </p:to>
                                    </p:set>
                                  </p:childTnLst>
                                </p:cTn>
                              </p:par>
                            </p:childTnLst>
                          </p:cTn>
                        </p:par>
                        <p:par>
                          <p:cTn id="40" fill="hold">
                            <p:stCondLst>
                              <p:cond delay="14000"/>
                            </p:stCondLst>
                            <p:childTnLst>
                              <p:par>
                                <p:cTn id="41" presetID="10" presetClass="exit" presetSubtype="0" fill="hold" grpId="0" nodeType="afterEffect">
                                  <p:stCondLst>
                                    <p:cond delay="0"/>
                                  </p:stCondLst>
                                  <p:childTnLst>
                                    <p:animEffect transition="out" filter="fade">
                                      <p:cBhvr>
                                        <p:cTn id="42" dur="1000"/>
                                        <p:tgtEl>
                                          <p:spTgt spid="12"/>
                                        </p:tgtEl>
                                      </p:cBhvr>
                                    </p:animEffect>
                                    <p:set>
                                      <p:cBhvr>
                                        <p:cTn id="43" dur="1" fill="hold">
                                          <p:stCondLst>
                                            <p:cond delay="999"/>
                                          </p:stCondLst>
                                        </p:cTn>
                                        <p:tgtEl>
                                          <p:spTgt spid="12"/>
                                        </p:tgtEl>
                                        <p:attrNameLst>
                                          <p:attrName>style.visibility</p:attrName>
                                        </p:attrNameLst>
                                      </p:cBhvr>
                                      <p:to>
                                        <p:strVal val="hidden"/>
                                      </p:to>
                                    </p:set>
                                  </p:childTnLst>
                                </p:cTn>
                              </p:par>
                            </p:childTnLst>
                          </p:cTn>
                        </p:par>
                        <p:par>
                          <p:cTn id="44" fill="hold">
                            <p:stCondLst>
                              <p:cond delay="15000"/>
                            </p:stCondLst>
                            <p:childTnLst>
                              <p:par>
                                <p:cTn id="45" presetID="10" presetClass="exit" presetSubtype="0" fill="hold" grpId="0" nodeType="afterEffect">
                                  <p:stCondLst>
                                    <p:cond delay="0"/>
                                  </p:stCondLst>
                                  <p:childTnLst>
                                    <p:animEffect transition="out" filter="fade">
                                      <p:cBhvr>
                                        <p:cTn id="46" dur="1000"/>
                                        <p:tgtEl>
                                          <p:spTgt spid="11"/>
                                        </p:tgtEl>
                                      </p:cBhvr>
                                    </p:animEffect>
                                    <p:set>
                                      <p:cBhvr>
                                        <p:cTn id="47" dur="1" fill="hold">
                                          <p:stCondLst>
                                            <p:cond delay="999"/>
                                          </p:stCondLst>
                                        </p:cTn>
                                        <p:tgtEl>
                                          <p:spTgt spid="11"/>
                                        </p:tgtEl>
                                        <p:attrNameLst>
                                          <p:attrName>style.visibility</p:attrName>
                                        </p:attrNameLst>
                                      </p:cBhvr>
                                      <p:to>
                                        <p:strVal val="hidden"/>
                                      </p:to>
                                    </p:set>
                                  </p:childTnLst>
                                </p:cTn>
                              </p:par>
                            </p:childTnLst>
                          </p:cTn>
                        </p:par>
                        <p:par>
                          <p:cTn id="48" fill="hold">
                            <p:stCondLst>
                              <p:cond delay="16000"/>
                            </p:stCondLst>
                            <p:childTnLst>
                              <p:par>
                                <p:cTn id="49" presetID="10" presetClass="exit" presetSubtype="0" fill="hold" grpId="0" nodeType="afterEffect">
                                  <p:stCondLst>
                                    <p:cond delay="0"/>
                                  </p:stCondLst>
                                  <p:childTnLst>
                                    <p:animEffect transition="out" filter="fade">
                                      <p:cBhvr>
                                        <p:cTn id="50" dur="1000"/>
                                        <p:tgtEl>
                                          <p:spTgt spid="10"/>
                                        </p:tgtEl>
                                      </p:cBhvr>
                                    </p:animEffect>
                                    <p:set>
                                      <p:cBhvr>
                                        <p:cTn id="51" dur="1" fill="hold">
                                          <p:stCondLst>
                                            <p:cond delay="999"/>
                                          </p:stCondLst>
                                        </p:cTn>
                                        <p:tgtEl>
                                          <p:spTgt spid="10"/>
                                        </p:tgtEl>
                                        <p:attrNameLst>
                                          <p:attrName>style.visibility</p:attrName>
                                        </p:attrNameLst>
                                      </p:cBhvr>
                                      <p:to>
                                        <p:strVal val="hidden"/>
                                      </p:to>
                                    </p:set>
                                  </p:childTnLst>
                                </p:cTn>
                              </p:par>
                            </p:childTnLst>
                          </p:cTn>
                        </p:par>
                        <p:par>
                          <p:cTn id="52" fill="hold">
                            <p:stCondLst>
                              <p:cond delay="17000"/>
                            </p:stCondLst>
                            <p:childTnLst>
                              <p:par>
                                <p:cTn id="53" presetID="10" presetClass="exit" presetSubtype="0" fill="hold" grpId="0" nodeType="afterEffect">
                                  <p:stCondLst>
                                    <p:cond delay="0"/>
                                  </p:stCondLst>
                                  <p:childTnLst>
                                    <p:animEffect transition="out" filter="fade">
                                      <p:cBhvr>
                                        <p:cTn id="54" dur="1000"/>
                                        <p:tgtEl>
                                          <p:spTgt spid="9"/>
                                        </p:tgtEl>
                                      </p:cBhvr>
                                    </p:animEffect>
                                    <p:set>
                                      <p:cBhvr>
                                        <p:cTn id="55" dur="1" fill="hold">
                                          <p:stCondLst>
                                            <p:cond delay="999"/>
                                          </p:stCondLst>
                                        </p:cTn>
                                        <p:tgtEl>
                                          <p:spTgt spid="9"/>
                                        </p:tgtEl>
                                        <p:attrNameLst>
                                          <p:attrName>style.visibility</p:attrName>
                                        </p:attrNameLst>
                                      </p:cBhvr>
                                      <p:to>
                                        <p:strVal val="hidden"/>
                                      </p:to>
                                    </p:set>
                                  </p:childTnLst>
                                </p:cTn>
                              </p:par>
                            </p:childTnLst>
                          </p:cTn>
                        </p:par>
                        <p:par>
                          <p:cTn id="56" fill="hold">
                            <p:stCondLst>
                              <p:cond delay="18000"/>
                            </p:stCondLst>
                            <p:childTnLst>
                              <p:par>
                                <p:cTn id="57" presetID="10" presetClass="exit" presetSubtype="0" fill="hold" grpId="0" nodeType="afterEffect">
                                  <p:stCondLst>
                                    <p:cond delay="0"/>
                                  </p:stCondLst>
                                  <p:childTnLst>
                                    <p:animEffect transition="out" filter="fade">
                                      <p:cBhvr>
                                        <p:cTn id="58" dur="1000"/>
                                        <p:tgtEl>
                                          <p:spTgt spid="8"/>
                                        </p:tgtEl>
                                      </p:cBhvr>
                                    </p:animEffect>
                                    <p:set>
                                      <p:cBhvr>
                                        <p:cTn id="59" dur="1" fill="hold">
                                          <p:stCondLst>
                                            <p:cond delay="999"/>
                                          </p:stCondLst>
                                        </p:cTn>
                                        <p:tgtEl>
                                          <p:spTgt spid="8"/>
                                        </p:tgtEl>
                                        <p:attrNameLst>
                                          <p:attrName>style.visibility</p:attrName>
                                        </p:attrNameLst>
                                      </p:cBhvr>
                                      <p:to>
                                        <p:strVal val="hidden"/>
                                      </p:to>
                                    </p:set>
                                  </p:childTnLst>
                                </p:cTn>
                              </p:par>
                            </p:childTnLst>
                          </p:cTn>
                        </p:par>
                        <p:par>
                          <p:cTn id="60" fill="hold">
                            <p:stCondLst>
                              <p:cond delay="19000"/>
                            </p:stCondLst>
                            <p:childTnLst>
                              <p:par>
                                <p:cTn id="61" presetID="10" presetClass="exit" presetSubtype="0" fill="hold" grpId="0" nodeType="afterEffect">
                                  <p:stCondLst>
                                    <p:cond delay="0"/>
                                  </p:stCondLst>
                                  <p:childTnLst>
                                    <p:animEffect transition="out" filter="fade">
                                      <p:cBhvr>
                                        <p:cTn id="62" dur="1000"/>
                                        <p:tgtEl>
                                          <p:spTgt spid="6"/>
                                        </p:tgtEl>
                                      </p:cBhvr>
                                    </p:animEffect>
                                    <p:set>
                                      <p:cBhvr>
                                        <p:cTn id="63" dur="1" fill="hold">
                                          <p:stCondLst>
                                            <p:cond delay="999"/>
                                          </p:stCondLst>
                                        </p:cTn>
                                        <p:tgtEl>
                                          <p:spTgt spid="6"/>
                                        </p:tgtEl>
                                        <p:attrNameLst>
                                          <p:attrName>style.visibility</p:attrName>
                                        </p:attrNameLst>
                                      </p:cBhvr>
                                      <p:to>
                                        <p:strVal val="hidden"/>
                                      </p:to>
                                    </p:set>
                                  </p:childTnLst>
                                </p:cTn>
                              </p:par>
                            </p:childTnLst>
                          </p:cTn>
                        </p:par>
                        <p:par>
                          <p:cTn id="64" fill="hold">
                            <p:stCondLst>
                              <p:cond delay="20000"/>
                            </p:stCondLst>
                            <p:childTnLst>
                              <p:par>
                                <p:cTn id="65" presetID="1" presetClass="mediacall" presetSubtype="0" fill="hold" nodeType="afterEffect">
                                  <p:stCondLst>
                                    <p:cond delay="0"/>
                                  </p:stCondLst>
                                  <p:childTnLst>
                                    <p:cmd type="call" cmd="playFrom(0.0)">
                                      <p:cBhvr>
                                        <p:cTn id="66" dur="1587" fill="hold"/>
                                        <p:tgtEl>
                                          <p:spTgt spid="4"/>
                                        </p:tgtEl>
                                      </p:cBhvr>
                                    </p:cmd>
                                  </p:childTnLst>
                                </p:cTn>
                              </p:par>
                            </p:childTnLst>
                          </p:cTn>
                        </p:par>
                        <p:par>
                          <p:cTn id="67" fill="hold">
                            <p:stCondLst>
                              <p:cond delay="21587"/>
                            </p:stCondLst>
                            <p:childTnLst>
                              <p:par>
                                <p:cTn id="68" presetID="2" presetClass="entr" presetSubtype="4" fill="hold" nodeType="afterEffect">
                                  <p:stCondLst>
                                    <p:cond delay="0"/>
                                  </p:stCondLst>
                                  <p:childTnLst>
                                    <p:set>
                                      <p:cBhvr>
                                        <p:cTn id="69" dur="1" fill="hold">
                                          <p:stCondLst>
                                            <p:cond delay="0"/>
                                          </p:stCondLst>
                                        </p:cTn>
                                        <p:tgtEl>
                                          <p:spTgt spid="25"/>
                                        </p:tgtEl>
                                        <p:attrNameLst>
                                          <p:attrName>style.visibility</p:attrName>
                                        </p:attrNameLst>
                                      </p:cBhvr>
                                      <p:to>
                                        <p:strVal val="visible"/>
                                      </p:to>
                                    </p:set>
                                    <p:anim calcmode="lin" valueType="num">
                                      <p:cBhvr additive="base">
                                        <p:cTn id="70" dur="1000" fill="hold"/>
                                        <p:tgtEl>
                                          <p:spTgt spid="25"/>
                                        </p:tgtEl>
                                        <p:attrNameLst>
                                          <p:attrName>ppt_x</p:attrName>
                                        </p:attrNameLst>
                                      </p:cBhvr>
                                      <p:tavLst>
                                        <p:tav tm="0">
                                          <p:val>
                                            <p:strVal val="#ppt_x"/>
                                          </p:val>
                                        </p:tav>
                                        <p:tav tm="100000">
                                          <p:val>
                                            <p:strVal val="#ppt_x"/>
                                          </p:val>
                                        </p:tav>
                                      </p:tavLst>
                                    </p:anim>
                                    <p:anim calcmode="lin" valueType="num">
                                      <p:cBhvr additive="base">
                                        <p:cTn id="71"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23"/>
                </p:tgtEl>
              </p:cMediaNode>
            </p:audio>
            <p:audio>
              <p:cMediaNode vol="80000">
                <p:cTn id="73" fill="hold" display="0">
                  <p:stCondLst>
                    <p:cond delay="indefinite"/>
                  </p:stCondLst>
                  <p:endCondLst>
                    <p:cond evt="onStopAudio" delay="0">
                      <p:tgtEl>
                        <p:sldTgt/>
                      </p:tgtEl>
                    </p:cond>
                  </p:endCondLst>
                </p:cTn>
                <p:tgtEl>
                  <p:spTgt spid="24"/>
                </p:tgtEl>
              </p:cMediaNode>
            </p:audio>
            <p:audio>
              <p:cMediaNode vol="80000">
                <p:cTn id="74" fill="hold" display="0">
                  <p:stCondLst>
                    <p:cond delay="indefinite"/>
                  </p:stCondLst>
                  <p:endCondLst>
                    <p:cond evt="onStopAudio" delay="0">
                      <p:tgtEl>
                        <p:sldTgt/>
                      </p:tgtEl>
                    </p:cond>
                  </p:endCondLst>
                </p:cTn>
                <p:tgtEl>
                  <p:spTgt spid="4"/>
                </p:tgtEl>
              </p:cMediaNode>
            </p:audio>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III- Man           by the </a:t>
            </a:r>
            <a:r>
              <a:rPr lang="en-US" dirty="0" smtClean="0">
                <a:solidFill>
                  <a:srgbClr val="FF0000"/>
                </a:solidFill>
              </a:rPr>
              <a:t>skin of your teeth</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barely getting by</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1200329"/>
          </a:xfrm>
          <a:prstGeom prst="rect">
            <a:avLst/>
          </a:prstGeom>
          <a:noFill/>
        </p:spPr>
        <p:txBody>
          <a:bodyPr wrap="square" rtlCol="0">
            <a:spAutoFit/>
          </a:bodyPr>
          <a:lstStyle/>
          <a:p>
            <a:r>
              <a:rPr lang="en-US" sz="2400" dirty="0"/>
              <a:t>While mentioned in the Bible, made popular in Britain in the 1800’s</a:t>
            </a:r>
            <a:r>
              <a:rPr lang="en-US" sz="2400" dirty="0" smtClean="0"/>
              <a:t>, referring </a:t>
            </a:r>
            <a:r>
              <a:rPr lang="en-US" sz="2400" dirty="0"/>
              <a:t>to the film covering your teeth when you wake up in the morning.</a:t>
            </a:r>
          </a:p>
        </p:txBody>
      </p:sp>
      <p:pic>
        <p:nvPicPr>
          <p:cNvPr id="26" name="Picture 25"/>
          <p:cNvPicPr>
            <a:picLocks noChangeAspect="1"/>
          </p:cNvPicPr>
          <p:nvPr/>
        </p:nvPicPr>
        <p:blipFill>
          <a:blip r:embed="rId7"/>
          <a:stretch>
            <a:fillRect/>
          </a:stretch>
        </p:blipFill>
        <p:spPr>
          <a:xfrm>
            <a:off x="3188999" y="1786800"/>
            <a:ext cx="5814001" cy="3284400"/>
          </a:xfrm>
          <a:prstGeom prst="rect">
            <a:avLst/>
          </a:prstGeom>
        </p:spPr>
      </p:pic>
      <p:sp>
        <p:nvSpPr>
          <p:cNvPr id="22" name="Slide Number Placeholder 21"/>
          <p:cNvSpPr>
            <a:spLocks noGrp="1"/>
          </p:cNvSpPr>
          <p:nvPr>
            <p:ph type="sldNum" sz="quarter" idx="12"/>
          </p:nvPr>
        </p:nvSpPr>
        <p:spPr/>
        <p:txBody>
          <a:bodyPr/>
          <a:lstStyle/>
          <a:p>
            <a:fld id="{CB8E06FC-A5A5-4322-BFA6-9D8A72B29328}" type="slidenum">
              <a:rPr lang="en-US" smtClean="0"/>
              <a:t>14</a:t>
            </a:fld>
            <a:endParaRPr lang="en-US"/>
          </a:p>
        </p:txBody>
      </p:sp>
    </p:spTree>
    <p:extLst>
      <p:ext uri="{BB962C8B-B14F-4D97-AF65-F5344CB8AC3E}">
        <p14:creationId xmlns:p14="http://schemas.microsoft.com/office/powerpoint/2010/main" val="2330903204"/>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3"/>
                </p:tgtEl>
              </p:cMediaNode>
            </p:audio>
            <p:audio>
              <p:cMediaNode vol="80000">
                <p:cTn id="3" fill="hold" display="0">
                  <p:stCondLst>
                    <p:cond delay="indefinite"/>
                  </p:stCondLst>
                  <p:endCondLst>
                    <p:cond evt="onStopAudio" delay="0">
                      <p:tgtEl>
                        <p:sldTgt/>
                      </p:tgtEl>
                    </p:cond>
                  </p:endCondLst>
                </p:cTn>
                <p:tgtEl>
                  <p:spTgt spid="24"/>
                </p:tgtEl>
              </p:cMediaNode>
            </p:audio>
            <p:audio>
              <p:cMediaNode vol="80000">
                <p:cTn id="4"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fontScale="90000"/>
          </a:bodyPr>
          <a:lstStyle/>
          <a:p>
            <a:r>
              <a:rPr lang="en-US" sz="4900" dirty="0" smtClean="0"/>
              <a:t>III- Man</a:t>
            </a:r>
            <a:r>
              <a:rPr lang="en-US" dirty="0" smtClean="0"/>
              <a:t>           </a:t>
            </a:r>
            <a:r>
              <a:rPr lang="en-US" sz="4600" dirty="0" smtClean="0">
                <a:solidFill>
                  <a:srgbClr val="FF0000"/>
                </a:solidFill>
              </a:rPr>
              <a:t>_____ ___ _______</a:t>
            </a:r>
            <a:r>
              <a:rPr lang="en-US" sz="4600" dirty="0" smtClean="0"/>
              <a:t> above the rest</a:t>
            </a:r>
            <a:endParaRPr lang="en-US" sz="4600"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outstanding, far exceeding</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461665"/>
          </a:xfrm>
          <a:prstGeom prst="rect">
            <a:avLst/>
          </a:prstGeom>
          <a:noFill/>
        </p:spPr>
        <p:txBody>
          <a:bodyPr wrap="square" rtlCol="0">
            <a:spAutoFit/>
          </a:bodyPr>
          <a:lstStyle/>
          <a:p>
            <a:r>
              <a:rPr lang="en-US" sz="2400" dirty="0" smtClean="0"/>
              <a:t> </a:t>
            </a:r>
            <a:endParaRPr lang="en-US" sz="2400" dirty="0"/>
          </a:p>
        </p:txBody>
      </p:sp>
      <p:pic>
        <p:nvPicPr>
          <p:cNvPr id="25" name="Picture 24"/>
          <p:cNvPicPr>
            <a:picLocks noChangeAspect="1"/>
          </p:cNvPicPr>
          <p:nvPr/>
        </p:nvPicPr>
        <p:blipFill>
          <a:blip r:embed="rId7"/>
          <a:stretch>
            <a:fillRect/>
          </a:stretch>
        </p:blipFill>
        <p:spPr>
          <a:xfrm>
            <a:off x="10588613" y="6364181"/>
            <a:ext cx="1603387" cy="493819"/>
          </a:xfrm>
          <a:prstGeom prst="rect">
            <a:avLst/>
          </a:prstGeom>
        </p:spPr>
      </p:pic>
      <p:pic>
        <p:nvPicPr>
          <p:cNvPr id="22" name="Picture 21"/>
          <p:cNvPicPr>
            <a:picLocks noChangeAspect="1"/>
          </p:cNvPicPr>
          <p:nvPr/>
        </p:nvPicPr>
        <p:blipFill>
          <a:blip r:embed="rId8"/>
          <a:stretch>
            <a:fillRect/>
          </a:stretch>
        </p:blipFill>
        <p:spPr>
          <a:xfrm>
            <a:off x="5342022" y="1825891"/>
            <a:ext cx="3902134" cy="3109971"/>
          </a:xfrm>
          <a:prstGeom prst="rect">
            <a:avLst/>
          </a:prstGeom>
        </p:spPr>
      </p:pic>
      <p:pic>
        <p:nvPicPr>
          <p:cNvPr id="27" name="Picture 26"/>
          <p:cNvPicPr>
            <a:picLocks noChangeAspect="1"/>
          </p:cNvPicPr>
          <p:nvPr/>
        </p:nvPicPr>
        <p:blipFill>
          <a:blip r:embed="rId9"/>
          <a:stretch>
            <a:fillRect/>
          </a:stretch>
        </p:blipFill>
        <p:spPr>
          <a:xfrm>
            <a:off x="2114052" y="1831179"/>
            <a:ext cx="2650379" cy="3107999"/>
          </a:xfrm>
          <a:prstGeom prst="rect">
            <a:avLst/>
          </a:prstGeom>
        </p:spPr>
      </p:pic>
      <p:sp>
        <p:nvSpPr>
          <p:cNvPr id="26" name="Slide Number Placeholder 25"/>
          <p:cNvSpPr>
            <a:spLocks noGrp="1"/>
          </p:cNvSpPr>
          <p:nvPr>
            <p:ph type="sldNum" sz="quarter" idx="12"/>
          </p:nvPr>
        </p:nvSpPr>
        <p:spPr/>
        <p:txBody>
          <a:bodyPr/>
          <a:lstStyle/>
          <a:p>
            <a:fld id="{CB8E06FC-A5A5-4322-BFA6-9D8A72B29328}" type="slidenum">
              <a:rPr lang="en-US" smtClean="0"/>
              <a:t>15</a:t>
            </a:fld>
            <a:endParaRPr lang="en-US"/>
          </a:p>
        </p:txBody>
      </p:sp>
    </p:spTree>
    <p:extLst>
      <p:ext uri="{BB962C8B-B14F-4D97-AF65-F5344CB8AC3E}">
        <p14:creationId xmlns:p14="http://schemas.microsoft.com/office/powerpoint/2010/main" val="155594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500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childTnLst>
                          </p:cTn>
                        </p:par>
                        <p:par>
                          <p:cTn id="8" fill="hold">
                            <p:stCondLst>
                              <p:cond delay="6000"/>
                            </p:stCondLst>
                            <p:childTnLst>
                              <p:par>
                                <p:cTn id="9" presetID="10" presetClass="exit" presetSubtype="0" fill="hold" grpId="0" nodeType="afterEffect">
                                  <p:stCondLst>
                                    <p:cond delay="0"/>
                                  </p:stCondLst>
                                  <p:childTnLst>
                                    <p:animEffect transition="out" filter="fade">
                                      <p:cBhvr>
                                        <p:cTn id="10" dur="1000"/>
                                        <p:tgtEl>
                                          <p:spTgt spid="20"/>
                                        </p:tgtEl>
                                      </p:cBhvr>
                                    </p:animEffect>
                                    <p:set>
                                      <p:cBhvr>
                                        <p:cTn id="11" dur="1" fill="hold">
                                          <p:stCondLst>
                                            <p:cond delay="999"/>
                                          </p:stCondLst>
                                        </p:cTn>
                                        <p:tgtEl>
                                          <p:spTgt spid="20"/>
                                        </p:tgtEl>
                                        <p:attrNameLst>
                                          <p:attrName>style.visibility</p:attrName>
                                        </p:attrNameLst>
                                      </p:cBhvr>
                                      <p:to>
                                        <p:strVal val="hidden"/>
                                      </p:to>
                                    </p:set>
                                  </p:childTnLst>
                                </p:cTn>
                              </p:par>
                            </p:childTnLst>
                          </p:cTn>
                        </p:par>
                        <p:par>
                          <p:cTn id="12" fill="hold">
                            <p:stCondLst>
                              <p:cond delay="7000"/>
                            </p:stCondLst>
                            <p:childTnLst>
                              <p:par>
                                <p:cTn id="13" presetID="10" presetClass="exit" presetSubtype="0" fill="hold" grpId="0" nodeType="afterEffect">
                                  <p:stCondLst>
                                    <p:cond delay="0"/>
                                  </p:stCondLst>
                                  <p:childTnLst>
                                    <p:animEffect transition="out" filter="fade">
                                      <p:cBhvr>
                                        <p:cTn id="14" dur="1000"/>
                                        <p:tgtEl>
                                          <p:spTgt spid="19"/>
                                        </p:tgtEl>
                                      </p:cBhvr>
                                    </p:animEffect>
                                    <p:set>
                                      <p:cBhvr>
                                        <p:cTn id="15" dur="1" fill="hold">
                                          <p:stCondLst>
                                            <p:cond delay="999"/>
                                          </p:stCondLst>
                                        </p:cTn>
                                        <p:tgtEl>
                                          <p:spTgt spid="19"/>
                                        </p:tgtEl>
                                        <p:attrNameLst>
                                          <p:attrName>style.visibility</p:attrName>
                                        </p:attrNameLst>
                                      </p:cBhvr>
                                      <p:to>
                                        <p:strVal val="hidden"/>
                                      </p:to>
                                    </p:set>
                                  </p:childTnLst>
                                </p:cTn>
                              </p:par>
                            </p:childTnLst>
                          </p:cTn>
                        </p:par>
                        <p:par>
                          <p:cTn id="16" fill="hold">
                            <p:stCondLst>
                              <p:cond delay="8000"/>
                            </p:stCondLst>
                            <p:childTnLst>
                              <p:par>
                                <p:cTn id="17" presetID="10" presetClass="exit" presetSubtype="0" fill="hold" grpId="0" nodeType="afterEffect">
                                  <p:stCondLst>
                                    <p:cond delay="0"/>
                                  </p:stCondLst>
                                  <p:childTnLst>
                                    <p:animEffect transition="out" filter="fade">
                                      <p:cBhvr>
                                        <p:cTn id="18" dur="1000"/>
                                        <p:tgtEl>
                                          <p:spTgt spid="18"/>
                                        </p:tgtEl>
                                      </p:cBhvr>
                                    </p:animEffect>
                                    <p:set>
                                      <p:cBhvr>
                                        <p:cTn id="19" dur="1" fill="hold">
                                          <p:stCondLst>
                                            <p:cond delay="999"/>
                                          </p:stCondLst>
                                        </p:cTn>
                                        <p:tgtEl>
                                          <p:spTgt spid="18"/>
                                        </p:tgtEl>
                                        <p:attrNameLst>
                                          <p:attrName>style.visibility</p:attrName>
                                        </p:attrNameLst>
                                      </p:cBhvr>
                                      <p:to>
                                        <p:strVal val="hidden"/>
                                      </p:to>
                                    </p:set>
                                  </p:childTnLst>
                                </p:cTn>
                              </p:par>
                            </p:childTnLst>
                          </p:cTn>
                        </p:par>
                        <p:par>
                          <p:cTn id="20" fill="hold">
                            <p:stCondLst>
                              <p:cond delay="9000"/>
                            </p:stCondLst>
                            <p:childTnLst>
                              <p:par>
                                <p:cTn id="21" presetID="10" presetClass="exit" presetSubtype="0" fill="hold" grpId="0" nodeType="afterEffect">
                                  <p:stCondLst>
                                    <p:cond delay="0"/>
                                  </p:stCondLst>
                                  <p:childTnLst>
                                    <p:animEffect transition="out" filter="fade">
                                      <p:cBhvr>
                                        <p:cTn id="22" dur="1000"/>
                                        <p:tgtEl>
                                          <p:spTgt spid="17"/>
                                        </p:tgtEl>
                                      </p:cBhvr>
                                    </p:animEffect>
                                    <p:set>
                                      <p:cBhvr>
                                        <p:cTn id="23" dur="1" fill="hold">
                                          <p:stCondLst>
                                            <p:cond delay="999"/>
                                          </p:stCondLst>
                                        </p:cTn>
                                        <p:tgtEl>
                                          <p:spTgt spid="17"/>
                                        </p:tgtEl>
                                        <p:attrNameLst>
                                          <p:attrName>style.visibility</p:attrName>
                                        </p:attrNameLst>
                                      </p:cBhvr>
                                      <p:to>
                                        <p:strVal val="hidden"/>
                                      </p:to>
                                    </p:set>
                                  </p:childTnLst>
                                </p:cTn>
                              </p:par>
                            </p:childTnLst>
                          </p:cTn>
                        </p:par>
                        <p:par>
                          <p:cTn id="24" fill="hold">
                            <p:stCondLst>
                              <p:cond delay="10000"/>
                            </p:stCondLst>
                            <p:childTnLst>
                              <p:par>
                                <p:cTn id="25" presetID="10" presetClass="exit" presetSubtype="0" fill="hold" grpId="0" nodeType="afterEffect">
                                  <p:stCondLst>
                                    <p:cond delay="0"/>
                                  </p:stCondLst>
                                  <p:childTnLst>
                                    <p:animEffect transition="out" filter="fade">
                                      <p:cBhvr>
                                        <p:cTn id="26" dur="1000"/>
                                        <p:tgtEl>
                                          <p:spTgt spid="16"/>
                                        </p:tgtEl>
                                      </p:cBhvr>
                                    </p:animEffect>
                                    <p:set>
                                      <p:cBhvr>
                                        <p:cTn id="27" dur="1" fill="hold">
                                          <p:stCondLst>
                                            <p:cond delay="999"/>
                                          </p:stCondLst>
                                        </p:cTn>
                                        <p:tgtEl>
                                          <p:spTgt spid="16"/>
                                        </p:tgtEl>
                                        <p:attrNameLst>
                                          <p:attrName>style.visibility</p:attrName>
                                        </p:attrNameLst>
                                      </p:cBhvr>
                                      <p:to>
                                        <p:strVal val="hidden"/>
                                      </p:to>
                                    </p:set>
                                  </p:childTnLst>
                                </p:cTn>
                              </p:par>
                            </p:childTnLst>
                          </p:cTn>
                        </p:par>
                        <p:par>
                          <p:cTn id="28" fill="hold">
                            <p:stCondLst>
                              <p:cond delay="11000"/>
                            </p:stCondLst>
                            <p:childTnLst>
                              <p:par>
                                <p:cTn id="29" presetID="10" presetClass="exit" presetSubtype="0" fill="hold" grpId="0" nodeType="afterEffect">
                                  <p:stCondLst>
                                    <p:cond delay="0"/>
                                  </p:stCondLst>
                                  <p:childTnLst>
                                    <p:animEffect transition="out" filter="fade">
                                      <p:cBhvr>
                                        <p:cTn id="30" dur="1000"/>
                                        <p:tgtEl>
                                          <p:spTgt spid="15"/>
                                        </p:tgtEl>
                                      </p:cBhvr>
                                    </p:animEffect>
                                    <p:set>
                                      <p:cBhvr>
                                        <p:cTn id="31" dur="1" fill="hold">
                                          <p:stCondLst>
                                            <p:cond delay="999"/>
                                          </p:stCondLst>
                                        </p:cTn>
                                        <p:tgtEl>
                                          <p:spTgt spid="15"/>
                                        </p:tgtEl>
                                        <p:attrNameLst>
                                          <p:attrName>style.visibility</p:attrName>
                                        </p:attrNameLst>
                                      </p:cBhvr>
                                      <p:to>
                                        <p:strVal val="hidden"/>
                                      </p:to>
                                    </p:set>
                                  </p:childTnLst>
                                </p:cTn>
                              </p:par>
                            </p:childTnLst>
                          </p:cTn>
                        </p:par>
                        <p:par>
                          <p:cTn id="32" fill="hold">
                            <p:stCondLst>
                              <p:cond delay="12000"/>
                            </p:stCondLst>
                            <p:childTnLst>
                              <p:par>
                                <p:cTn id="33" presetID="10" presetClass="exit" presetSubtype="0" fill="hold" grpId="0" nodeType="afterEffect">
                                  <p:stCondLst>
                                    <p:cond delay="0"/>
                                  </p:stCondLst>
                                  <p:childTnLst>
                                    <p:animEffect transition="out" filter="fade">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childTnLst>
                          </p:cTn>
                        </p:par>
                        <p:par>
                          <p:cTn id="36" fill="hold">
                            <p:stCondLst>
                              <p:cond delay="13000"/>
                            </p:stCondLst>
                            <p:childTnLst>
                              <p:par>
                                <p:cTn id="37" presetID="10" presetClass="exit" presetSubtype="0" fill="hold" grpId="0" nodeType="afterEffect">
                                  <p:stCondLst>
                                    <p:cond delay="0"/>
                                  </p:stCondLst>
                                  <p:childTnLst>
                                    <p:animEffect transition="out" filter="fade">
                                      <p:cBhvr>
                                        <p:cTn id="38" dur="1000"/>
                                        <p:tgtEl>
                                          <p:spTgt spid="13"/>
                                        </p:tgtEl>
                                      </p:cBhvr>
                                    </p:animEffect>
                                    <p:set>
                                      <p:cBhvr>
                                        <p:cTn id="39" dur="1" fill="hold">
                                          <p:stCondLst>
                                            <p:cond delay="999"/>
                                          </p:stCondLst>
                                        </p:cTn>
                                        <p:tgtEl>
                                          <p:spTgt spid="13"/>
                                        </p:tgtEl>
                                        <p:attrNameLst>
                                          <p:attrName>style.visibility</p:attrName>
                                        </p:attrNameLst>
                                      </p:cBhvr>
                                      <p:to>
                                        <p:strVal val="hidden"/>
                                      </p:to>
                                    </p:set>
                                  </p:childTnLst>
                                </p:cTn>
                              </p:par>
                            </p:childTnLst>
                          </p:cTn>
                        </p:par>
                        <p:par>
                          <p:cTn id="40" fill="hold">
                            <p:stCondLst>
                              <p:cond delay="14000"/>
                            </p:stCondLst>
                            <p:childTnLst>
                              <p:par>
                                <p:cTn id="41" presetID="10" presetClass="exit" presetSubtype="0" fill="hold" grpId="0" nodeType="afterEffect">
                                  <p:stCondLst>
                                    <p:cond delay="0"/>
                                  </p:stCondLst>
                                  <p:childTnLst>
                                    <p:animEffect transition="out" filter="fade">
                                      <p:cBhvr>
                                        <p:cTn id="42" dur="1000"/>
                                        <p:tgtEl>
                                          <p:spTgt spid="12"/>
                                        </p:tgtEl>
                                      </p:cBhvr>
                                    </p:animEffect>
                                    <p:set>
                                      <p:cBhvr>
                                        <p:cTn id="43" dur="1" fill="hold">
                                          <p:stCondLst>
                                            <p:cond delay="999"/>
                                          </p:stCondLst>
                                        </p:cTn>
                                        <p:tgtEl>
                                          <p:spTgt spid="12"/>
                                        </p:tgtEl>
                                        <p:attrNameLst>
                                          <p:attrName>style.visibility</p:attrName>
                                        </p:attrNameLst>
                                      </p:cBhvr>
                                      <p:to>
                                        <p:strVal val="hidden"/>
                                      </p:to>
                                    </p:set>
                                  </p:childTnLst>
                                </p:cTn>
                              </p:par>
                            </p:childTnLst>
                          </p:cTn>
                        </p:par>
                        <p:par>
                          <p:cTn id="44" fill="hold">
                            <p:stCondLst>
                              <p:cond delay="15000"/>
                            </p:stCondLst>
                            <p:childTnLst>
                              <p:par>
                                <p:cTn id="45" presetID="10" presetClass="exit" presetSubtype="0" fill="hold" grpId="0" nodeType="afterEffect">
                                  <p:stCondLst>
                                    <p:cond delay="0"/>
                                  </p:stCondLst>
                                  <p:childTnLst>
                                    <p:animEffect transition="out" filter="fade">
                                      <p:cBhvr>
                                        <p:cTn id="46" dur="1000"/>
                                        <p:tgtEl>
                                          <p:spTgt spid="11"/>
                                        </p:tgtEl>
                                      </p:cBhvr>
                                    </p:animEffect>
                                    <p:set>
                                      <p:cBhvr>
                                        <p:cTn id="47" dur="1" fill="hold">
                                          <p:stCondLst>
                                            <p:cond delay="999"/>
                                          </p:stCondLst>
                                        </p:cTn>
                                        <p:tgtEl>
                                          <p:spTgt spid="11"/>
                                        </p:tgtEl>
                                        <p:attrNameLst>
                                          <p:attrName>style.visibility</p:attrName>
                                        </p:attrNameLst>
                                      </p:cBhvr>
                                      <p:to>
                                        <p:strVal val="hidden"/>
                                      </p:to>
                                    </p:set>
                                  </p:childTnLst>
                                </p:cTn>
                              </p:par>
                            </p:childTnLst>
                          </p:cTn>
                        </p:par>
                        <p:par>
                          <p:cTn id="48" fill="hold">
                            <p:stCondLst>
                              <p:cond delay="16000"/>
                            </p:stCondLst>
                            <p:childTnLst>
                              <p:par>
                                <p:cTn id="49" presetID="10" presetClass="exit" presetSubtype="0" fill="hold" grpId="0" nodeType="afterEffect">
                                  <p:stCondLst>
                                    <p:cond delay="0"/>
                                  </p:stCondLst>
                                  <p:childTnLst>
                                    <p:animEffect transition="out" filter="fade">
                                      <p:cBhvr>
                                        <p:cTn id="50" dur="1000"/>
                                        <p:tgtEl>
                                          <p:spTgt spid="10"/>
                                        </p:tgtEl>
                                      </p:cBhvr>
                                    </p:animEffect>
                                    <p:set>
                                      <p:cBhvr>
                                        <p:cTn id="51" dur="1" fill="hold">
                                          <p:stCondLst>
                                            <p:cond delay="999"/>
                                          </p:stCondLst>
                                        </p:cTn>
                                        <p:tgtEl>
                                          <p:spTgt spid="10"/>
                                        </p:tgtEl>
                                        <p:attrNameLst>
                                          <p:attrName>style.visibility</p:attrName>
                                        </p:attrNameLst>
                                      </p:cBhvr>
                                      <p:to>
                                        <p:strVal val="hidden"/>
                                      </p:to>
                                    </p:set>
                                  </p:childTnLst>
                                </p:cTn>
                              </p:par>
                            </p:childTnLst>
                          </p:cTn>
                        </p:par>
                        <p:par>
                          <p:cTn id="52" fill="hold">
                            <p:stCondLst>
                              <p:cond delay="17000"/>
                            </p:stCondLst>
                            <p:childTnLst>
                              <p:par>
                                <p:cTn id="53" presetID="10" presetClass="exit" presetSubtype="0" fill="hold" grpId="0" nodeType="afterEffect">
                                  <p:stCondLst>
                                    <p:cond delay="0"/>
                                  </p:stCondLst>
                                  <p:childTnLst>
                                    <p:animEffect transition="out" filter="fade">
                                      <p:cBhvr>
                                        <p:cTn id="54" dur="1000"/>
                                        <p:tgtEl>
                                          <p:spTgt spid="9"/>
                                        </p:tgtEl>
                                      </p:cBhvr>
                                    </p:animEffect>
                                    <p:set>
                                      <p:cBhvr>
                                        <p:cTn id="55" dur="1" fill="hold">
                                          <p:stCondLst>
                                            <p:cond delay="999"/>
                                          </p:stCondLst>
                                        </p:cTn>
                                        <p:tgtEl>
                                          <p:spTgt spid="9"/>
                                        </p:tgtEl>
                                        <p:attrNameLst>
                                          <p:attrName>style.visibility</p:attrName>
                                        </p:attrNameLst>
                                      </p:cBhvr>
                                      <p:to>
                                        <p:strVal val="hidden"/>
                                      </p:to>
                                    </p:set>
                                  </p:childTnLst>
                                </p:cTn>
                              </p:par>
                            </p:childTnLst>
                          </p:cTn>
                        </p:par>
                        <p:par>
                          <p:cTn id="56" fill="hold">
                            <p:stCondLst>
                              <p:cond delay="18000"/>
                            </p:stCondLst>
                            <p:childTnLst>
                              <p:par>
                                <p:cTn id="57" presetID="10" presetClass="exit" presetSubtype="0" fill="hold" grpId="0" nodeType="afterEffect">
                                  <p:stCondLst>
                                    <p:cond delay="0"/>
                                  </p:stCondLst>
                                  <p:childTnLst>
                                    <p:animEffect transition="out" filter="fade">
                                      <p:cBhvr>
                                        <p:cTn id="58" dur="1000"/>
                                        <p:tgtEl>
                                          <p:spTgt spid="8"/>
                                        </p:tgtEl>
                                      </p:cBhvr>
                                    </p:animEffect>
                                    <p:set>
                                      <p:cBhvr>
                                        <p:cTn id="59" dur="1" fill="hold">
                                          <p:stCondLst>
                                            <p:cond delay="999"/>
                                          </p:stCondLst>
                                        </p:cTn>
                                        <p:tgtEl>
                                          <p:spTgt spid="8"/>
                                        </p:tgtEl>
                                        <p:attrNameLst>
                                          <p:attrName>style.visibility</p:attrName>
                                        </p:attrNameLst>
                                      </p:cBhvr>
                                      <p:to>
                                        <p:strVal val="hidden"/>
                                      </p:to>
                                    </p:set>
                                  </p:childTnLst>
                                </p:cTn>
                              </p:par>
                            </p:childTnLst>
                          </p:cTn>
                        </p:par>
                        <p:par>
                          <p:cTn id="60" fill="hold">
                            <p:stCondLst>
                              <p:cond delay="19000"/>
                            </p:stCondLst>
                            <p:childTnLst>
                              <p:par>
                                <p:cTn id="61" presetID="10" presetClass="exit" presetSubtype="0" fill="hold" grpId="0" nodeType="afterEffect">
                                  <p:stCondLst>
                                    <p:cond delay="0"/>
                                  </p:stCondLst>
                                  <p:childTnLst>
                                    <p:animEffect transition="out" filter="fade">
                                      <p:cBhvr>
                                        <p:cTn id="62" dur="1000"/>
                                        <p:tgtEl>
                                          <p:spTgt spid="6"/>
                                        </p:tgtEl>
                                      </p:cBhvr>
                                    </p:animEffect>
                                    <p:set>
                                      <p:cBhvr>
                                        <p:cTn id="63" dur="1" fill="hold">
                                          <p:stCondLst>
                                            <p:cond delay="999"/>
                                          </p:stCondLst>
                                        </p:cTn>
                                        <p:tgtEl>
                                          <p:spTgt spid="6"/>
                                        </p:tgtEl>
                                        <p:attrNameLst>
                                          <p:attrName>style.visibility</p:attrName>
                                        </p:attrNameLst>
                                      </p:cBhvr>
                                      <p:to>
                                        <p:strVal val="hidden"/>
                                      </p:to>
                                    </p:set>
                                  </p:childTnLst>
                                </p:cTn>
                              </p:par>
                            </p:childTnLst>
                          </p:cTn>
                        </p:par>
                        <p:par>
                          <p:cTn id="64" fill="hold">
                            <p:stCondLst>
                              <p:cond delay="20000"/>
                            </p:stCondLst>
                            <p:childTnLst>
                              <p:par>
                                <p:cTn id="65" presetID="1" presetClass="mediacall" presetSubtype="0" fill="hold" nodeType="afterEffect">
                                  <p:stCondLst>
                                    <p:cond delay="0"/>
                                  </p:stCondLst>
                                  <p:childTnLst>
                                    <p:cmd type="call" cmd="playFrom(0.0)">
                                      <p:cBhvr>
                                        <p:cTn id="66" dur="1587" fill="hold"/>
                                        <p:tgtEl>
                                          <p:spTgt spid="4"/>
                                        </p:tgtEl>
                                      </p:cBhvr>
                                    </p:cmd>
                                  </p:childTnLst>
                                </p:cTn>
                              </p:par>
                            </p:childTnLst>
                          </p:cTn>
                        </p:par>
                        <p:par>
                          <p:cTn id="67" fill="hold">
                            <p:stCondLst>
                              <p:cond delay="21587"/>
                            </p:stCondLst>
                            <p:childTnLst>
                              <p:par>
                                <p:cTn id="68" presetID="2" presetClass="entr" presetSubtype="4" fill="hold" nodeType="afterEffect">
                                  <p:stCondLst>
                                    <p:cond delay="0"/>
                                  </p:stCondLst>
                                  <p:childTnLst>
                                    <p:set>
                                      <p:cBhvr>
                                        <p:cTn id="69" dur="1" fill="hold">
                                          <p:stCondLst>
                                            <p:cond delay="0"/>
                                          </p:stCondLst>
                                        </p:cTn>
                                        <p:tgtEl>
                                          <p:spTgt spid="25"/>
                                        </p:tgtEl>
                                        <p:attrNameLst>
                                          <p:attrName>style.visibility</p:attrName>
                                        </p:attrNameLst>
                                      </p:cBhvr>
                                      <p:to>
                                        <p:strVal val="visible"/>
                                      </p:to>
                                    </p:set>
                                    <p:anim calcmode="lin" valueType="num">
                                      <p:cBhvr additive="base">
                                        <p:cTn id="70" dur="1000" fill="hold"/>
                                        <p:tgtEl>
                                          <p:spTgt spid="25"/>
                                        </p:tgtEl>
                                        <p:attrNameLst>
                                          <p:attrName>ppt_x</p:attrName>
                                        </p:attrNameLst>
                                      </p:cBhvr>
                                      <p:tavLst>
                                        <p:tav tm="0">
                                          <p:val>
                                            <p:strVal val="#ppt_x"/>
                                          </p:val>
                                        </p:tav>
                                        <p:tav tm="100000">
                                          <p:val>
                                            <p:strVal val="#ppt_x"/>
                                          </p:val>
                                        </p:tav>
                                      </p:tavLst>
                                    </p:anim>
                                    <p:anim calcmode="lin" valueType="num">
                                      <p:cBhvr additive="base">
                                        <p:cTn id="71"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23"/>
                </p:tgtEl>
              </p:cMediaNode>
            </p:audio>
            <p:audio>
              <p:cMediaNode vol="80000">
                <p:cTn id="73" fill="hold" display="0">
                  <p:stCondLst>
                    <p:cond delay="indefinite"/>
                  </p:stCondLst>
                  <p:endCondLst>
                    <p:cond evt="onStopAudio" delay="0">
                      <p:tgtEl>
                        <p:sldTgt/>
                      </p:tgtEl>
                    </p:cond>
                  </p:endCondLst>
                </p:cTn>
                <p:tgtEl>
                  <p:spTgt spid="24"/>
                </p:tgtEl>
              </p:cMediaNode>
            </p:audio>
            <p:audio>
              <p:cMediaNode vol="80000">
                <p:cTn id="74" fill="hold" display="0">
                  <p:stCondLst>
                    <p:cond delay="indefinite"/>
                  </p:stCondLst>
                  <p:endCondLst>
                    <p:cond evt="onStopAudio" delay="0">
                      <p:tgtEl>
                        <p:sldTgt/>
                      </p:tgtEl>
                    </p:cond>
                  </p:endCondLst>
                </p:cTn>
                <p:tgtEl>
                  <p:spTgt spid="4"/>
                </p:tgtEl>
              </p:cMediaNode>
            </p:audio>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fontScale="90000"/>
          </a:bodyPr>
          <a:lstStyle/>
          <a:p>
            <a:r>
              <a:rPr lang="en-US" sz="4900" dirty="0" smtClean="0"/>
              <a:t>III- Man</a:t>
            </a:r>
            <a:r>
              <a:rPr lang="en-US" dirty="0" smtClean="0"/>
              <a:t>           </a:t>
            </a:r>
            <a:r>
              <a:rPr lang="en-US" sz="4600" dirty="0" smtClean="0">
                <a:solidFill>
                  <a:srgbClr val="FF0000"/>
                </a:solidFill>
              </a:rPr>
              <a:t>head and shoulders</a:t>
            </a:r>
            <a:r>
              <a:rPr lang="en-US" sz="4600" dirty="0" smtClean="0"/>
              <a:t> above the rest</a:t>
            </a:r>
            <a:endParaRPr lang="en-US" sz="4600"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outstanding, far exceeding</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830997"/>
          </a:xfrm>
          <a:prstGeom prst="rect">
            <a:avLst/>
          </a:prstGeom>
          <a:noFill/>
        </p:spPr>
        <p:txBody>
          <a:bodyPr wrap="square" rtlCol="0">
            <a:spAutoFit/>
          </a:bodyPr>
          <a:lstStyle/>
          <a:p>
            <a:r>
              <a:rPr lang="en-US" sz="2400" dirty="0"/>
              <a:t>Originally meaning rough treatment (1500’s), Americanized in the 1864 Webster’s Dictionary.</a:t>
            </a:r>
          </a:p>
        </p:txBody>
      </p:sp>
      <p:pic>
        <p:nvPicPr>
          <p:cNvPr id="22" name="Picture 21"/>
          <p:cNvPicPr>
            <a:picLocks noChangeAspect="1"/>
          </p:cNvPicPr>
          <p:nvPr/>
        </p:nvPicPr>
        <p:blipFill>
          <a:blip r:embed="rId7"/>
          <a:stretch>
            <a:fillRect/>
          </a:stretch>
        </p:blipFill>
        <p:spPr>
          <a:xfrm>
            <a:off x="5342022" y="1825891"/>
            <a:ext cx="3902134" cy="3109971"/>
          </a:xfrm>
          <a:prstGeom prst="rect">
            <a:avLst/>
          </a:prstGeom>
        </p:spPr>
      </p:pic>
      <p:pic>
        <p:nvPicPr>
          <p:cNvPr id="27" name="Picture 26"/>
          <p:cNvPicPr>
            <a:picLocks noChangeAspect="1"/>
          </p:cNvPicPr>
          <p:nvPr/>
        </p:nvPicPr>
        <p:blipFill>
          <a:blip r:embed="rId8"/>
          <a:stretch>
            <a:fillRect/>
          </a:stretch>
        </p:blipFill>
        <p:spPr>
          <a:xfrm>
            <a:off x="2114052" y="1831179"/>
            <a:ext cx="2650379" cy="3107999"/>
          </a:xfrm>
          <a:prstGeom prst="rect">
            <a:avLst/>
          </a:prstGeom>
        </p:spPr>
      </p:pic>
      <p:sp>
        <p:nvSpPr>
          <p:cNvPr id="25" name="Slide Number Placeholder 24"/>
          <p:cNvSpPr>
            <a:spLocks noGrp="1"/>
          </p:cNvSpPr>
          <p:nvPr>
            <p:ph type="sldNum" sz="quarter" idx="12"/>
          </p:nvPr>
        </p:nvSpPr>
        <p:spPr/>
        <p:txBody>
          <a:bodyPr/>
          <a:lstStyle/>
          <a:p>
            <a:fld id="{CB8E06FC-A5A5-4322-BFA6-9D8A72B29328}" type="slidenum">
              <a:rPr lang="en-US" smtClean="0"/>
              <a:t>16</a:t>
            </a:fld>
            <a:endParaRPr lang="en-US"/>
          </a:p>
        </p:txBody>
      </p:sp>
    </p:spTree>
    <p:extLst>
      <p:ext uri="{BB962C8B-B14F-4D97-AF65-F5344CB8AC3E}">
        <p14:creationId xmlns:p14="http://schemas.microsoft.com/office/powerpoint/2010/main" val="1028944515"/>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3"/>
                </p:tgtEl>
              </p:cMediaNode>
            </p:audio>
            <p:audio>
              <p:cMediaNode vol="80000">
                <p:cTn id="3" fill="hold" display="0">
                  <p:stCondLst>
                    <p:cond delay="indefinite"/>
                  </p:stCondLst>
                  <p:endCondLst>
                    <p:cond evt="onStopAudio" delay="0">
                      <p:tgtEl>
                        <p:sldTgt/>
                      </p:tgtEl>
                    </p:cond>
                  </p:endCondLst>
                </p:cTn>
                <p:tgtEl>
                  <p:spTgt spid="24"/>
                </p:tgtEl>
              </p:cMediaNode>
            </p:audio>
            <p:audio>
              <p:cMediaNode vol="80000">
                <p:cTn id="4"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III- Man           keep a </a:t>
            </a:r>
            <a:r>
              <a:rPr lang="en-US" dirty="0" smtClean="0">
                <a:solidFill>
                  <a:srgbClr val="FF0000"/>
                </a:solidFill>
              </a:rPr>
              <a:t>___ ____ ___</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remain </a:t>
            </a:r>
            <a:r>
              <a:rPr lang="en-US" i="1" dirty="0" smtClean="0"/>
              <a:t>steadfast</a:t>
            </a:r>
            <a:endParaRPr lang="en-US" i="1" dirty="0"/>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461665"/>
          </a:xfrm>
          <a:prstGeom prst="rect">
            <a:avLst/>
          </a:prstGeom>
          <a:noFill/>
        </p:spPr>
        <p:txBody>
          <a:bodyPr wrap="square" rtlCol="0">
            <a:spAutoFit/>
          </a:bodyPr>
          <a:lstStyle/>
          <a:p>
            <a:r>
              <a:rPr lang="en-US" sz="2400" dirty="0" smtClean="0"/>
              <a:t> </a:t>
            </a:r>
            <a:endParaRPr lang="en-US" sz="2400" dirty="0"/>
          </a:p>
        </p:txBody>
      </p:sp>
      <p:pic>
        <p:nvPicPr>
          <p:cNvPr id="25" name="Picture 24"/>
          <p:cNvPicPr>
            <a:picLocks noChangeAspect="1"/>
          </p:cNvPicPr>
          <p:nvPr/>
        </p:nvPicPr>
        <p:blipFill>
          <a:blip r:embed="rId7"/>
          <a:stretch>
            <a:fillRect/>
          </a:stretch>
        </p:blipFill>
        <p:spPr>
          <a:xfrm>
            <a:off x="10588613" y="6364181"/>
            <a:ext cx="1603387" cy="493819"/>
          </a:xfrm>
          <a:prstGeom prst="rect">
            <a:avLst/>
          </a:prstGeom>
        </p:spPr>
      </p:pic>
      <p:pic>
        <p:nvPicPr>
          <p:cNvPr id="22" name="Picture 21"/>
          <p:cNvPicPr>
            <a:picLocks noChangeAspect="1"/>
          </p:cNvPicPr>
          <p:nvPr/>
        </p:nvPicPr>
        <p:blipFill>
          <a:blip r:embed="rId8"/>
          <a:stretch>
            <a:fillRect/>
          </a:stretch>
        </p:blipFill>
        <p:spPr>
          <a:xfrm>
            <a:off x="4459924" y="1681904"/>
            <a:ext cx="3272151" cy="3248610"/>
          </a:xfrm>
          <a:prstGeom prst="rect">
            <a:avLst/>
          </a:prstGeom>
        </p:spPr>
      </p:pic>
      <p:sp>
        <p:nvSpPr>
          <p:cNvPr id="26" name="Slide Number Placeholder 25"/>
          <p:cNvSpPr>
            <a:spLocks noGrp="1"/>
          </p:cNvSpPr>
          <p:nvPr>
            <p:ph type="sldNum" sz="quarter" idx="12"/>
          </p:nvPr>
        </p:nvSpPr>
        <p:spPr/>
        <p:txBody>
          <a:bodyPr/>
          <a:lstStyle/>
          <a:p>
            <a:fld id="{CB8E06FC-A5A5-4322-BFA6-9D8A72B29328}" type="slidenum">
              <a:rPr lang="en-US" smtClean="0"/>
              <a:t>17</a:t>
            </a:fld>
            <a:endParaRPr lang="en-US"/>
          </a:p>
        </p:txBody>
      </p:sp>
    </p:spTree>
    <p:extLst>
      <p:ext uri="{BB962C8B-B14F-4D97-AF65-F5344CB8AC3E}">
        <p14:creationId xmlns:p14="http://schemas.microsoft.com/office/powerpoint/2010/main" val="397526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500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childTnLst>
                          </p:cTn>
                        </p:par>
                        <p:par>
                          <p:cTn id="8" fill="hold">
                            <p:stCondLst>
                              <p:cond delay="6000"/>
                            </p:stCondLst>
                            <p:childTnLst>
                              <p:par>
                                <p:cTn id="9" presetID="10" presetClass="exit" presetSubtype="0" fill="hold" grpId="0" nodeType="afterEffect">
                                  <p:stCondLst>
                                    <p:cond delay="0"/>
                                  </p:stCondLst>
                                  <p:childTnLst>
                                    <p:animEffect transition="out" filter="fade">
                                      <p:cBhvr>
                                        <p:cTn id="10" dur="1000"/>
                                        <p:tgtEl>
                                          <p:spTgt spid="20"/>
                                        </p:tgtEl>
                                      </p:cBhvr>
                                    </p:animEffect>
                                    <p:set>
                                      <p:cBhvr>
                                        <p:cTn id="11" dur="1" fill="hold">
                                          <p:stCondLst>
                                            <p:cond delay="999"/>
                                          </p:stCondLst>
                                        </p:cTn>
                                        <p:tgtEl>
                                          <p:spTgt spid="20"/>
                                        </p:tgtEl>
                                        <p:attrNameLst>
                                          <p:attrName>style.visibility</p:attrName>
                                        </p:attrNameLst>
                                      </p:cBhvr>
                                      <p:to>
                                        <p:strVal val="hidden"/>
                                      </p:to>
                                    </p:set>
                                  </p:childTnLst>
                                </p:cTn>
                              </p:par>
                            </p:childTnLst>
                          </p:cTn>
                        </p:par>
                        <p:par>
                          <p:cTn id="12" fill="hold">
                            <p:stCondLst>
                              <p:cond delay="7000"/>
                            </p:stCondLst>
                            <p:childTnLst>
                              <p:par>
                                <p:cTn id="13" presetID="10" presetClass="exit" presetSubtype="0" fill="hold" grpId="0" nodeType="afterEffect">
                                  <p:stCondLst>
                                    <p:cond delay="0"/>
                                  </p:stCondLst>
                                  <p:childTnLst>
                                    <p:animEffect transition="out" filter="fade">
                                      <p:cBhvr>
                                        <p:cTn id="14" dur="1000"/>
                                        <p:tgtEl>
                                          <p:spTgt spid="19"/>
                                        </p:tgtEl>
                                      </p:cBhvr>
                                    </p:animEffect>
                                    <p:set>
                                      <p:cBhvr>
                                        <p:cTn id="15" dur="1" fill="hold">
                                          <p:stCondLst>
                                            <p:cond delay="999"/>
                                          </p:stCondLst>
                                        </p:cTn>
                                        <p:tgtEl>
                                          <p:spTgt spid="19"/>
                                        </p:tgtEl>
                                        <p:attrNameLst>
                                          <p:attrName>style.visibility</p:attrName>
                                        </p:attrNameLst>
                                      </p:cBhvr>
                                      <p:to>
                                        <p:strVal val="hidden"/>
                                      </p:to>
                                    </p:set>
                                  </p:childTnLst>
                                </p:cTn>
                              </p:par>
                            </p:childTnLst>
                          </p:cTn>
                        </p:par>
                        <p:par>
                          <p:cTn id="16" fill="hold">
                            <p:stCondLst>
                              <p:cond delay="8000"/>
                            </p:stCondLst>
                            <p:childTnLst>
                              <p:par>
                                <p:cTn id="17" presetID="10" presetClass="exit" presetSubtype="0" fill="hold" grpId="0" nodeType="afterEffect">
                                  <p:stCondLst>
                                    <p:cond delay="0"/>
                                  </p:stCondLst>
                                  <p:childTnLst>
                                    <p:animEffect transition="out" filter="fade">
                                      <p:cBhvr>
                                        <p:cTn id="18" dur="1000"/>
                                        <p:tgtEl>
                                          <p:spTgt spid="18"/>
                                        </p:tgtEl>
                                      </p:cBhvr>
                                    </p:animEffect>
                                    <p:set>
                                      <p:cBhvr>
                                        <p:cTn id="19" dur="1" fill="hold">
                                          <p:stCondLst>
                                            <p:cond delay="999"/>
                                          </p:stCondLst>
                                        </p:cTn>
                                        <p:tgtEl>
                                          <p:spTgt spid="18"/>
                                        </p:tgtEl>
                                        <p:attrNameLst>
                                          <p:attrName>style.visibility</p:attrName>
                                        </p:attrNameLst>
                                      </p:cBhvr>
                                      <p:to>
                                        <p:strVal val="hidden"/>
                                      </p:to>
                                    </p:set>
                                  </p:childTnLst>
                                </p:cTn>
                              </p:par>
                            </p:childTnLst>
                          </p:cTn>
                        </p:par>
                        <p:par>
                          <p:cTn id="20" fill="hold">
                            <p:stCondLst>
                              <p:cond delay="9000"/>
                            </p:stCondLst>
                            <p:childTnLst>
                              <p:par>
                                <p:cTn id="21" presetID="10" presetClass="exit" presetSubtype="0" fill="hold" grpId="0" nodeType="afterEffect">
                                  <p:stCondLst>
                                    <p:cond delay="0"/>
                                  </p:stCondLst>
                                  <p:childTnLst>
                                    <p:animEffect transition="out" filter="fade">
                                      <p:cBhvr>
                                        <p:cTn id="22" dur="1000"/>
                                        <p:tgtEl>
                                          <p:spTgt spid="17"/>
                                        </p:tgtEl>
                                      </p:cBhvr>
                                    </p:animEffect>
                                    <p:set>
                                      <p:cBhvr>
                                        <p:cTn id="23" dur="1" fill="hold">
                                          <p:stCondLst>
                                            <p:cond delay="999"/>
                                          </p:stCondLst>
                                        </p:cTn>
                                        <p:tgtEl>
                                          <p:spTgt spid="17"/>
                                        </p:tgtEl>
                                        <p:attrNameLst>
                                          <p:attrName>style.visibility</p:attrName>
                                        </p:attrNameLst>
                                      </p:cBhvr>
                                      <p:to>
                                        <p:strVal val="hidden"/>
                                      </p:to>
                                    </p:set>
                                  </p:childTnLst>
                                </p:cTn>
                              </p:par>
                            </p:childTnLst>
                          </p:cTn>
                        </p:par>
                        <p:par>
                          <p:cTn id="24" fill="hold">
                            <p:stCondLst>
                              <p:cond delay="10000"/>
                            </p:stCondLst>
                            <p:childTnLst>
                              <p:par>
                                <p:cTn id="25" presetID="10" presetClass="exit" presetSubtype="0" fill="hold" grpId="0" nodeType="afterEffect">
                                  <p:stCondLst>
                                    <p:cond delay="0"/>
                                  </p:stCondLst>
                                  <p:childTnLst>
                                    <p:animEffect transition="out" filter="fade">
                                      <p:cBhvr>
                                        <p:cTn id="26" dur="1000"/>
                                        <p:tgtEl>
                                          <p:spTgt spid="16"/>
                                        </p:tgtEl>
                                      </p:cBhvr>
                                    </p:animEffect>
                                    <p:set>
                                      <p:cBhvr>
                                        <p:cTn id="27" dur="1" fill="hold">
                                          <p:stCondLst>
                                            <p:cond delay="999"/>
                                          </p:stCondLst>
                                        </p:cTn>
                                        <p:tgtEl>
                                          <p:spTgt spid="16"/>
                                        </p:tgtEl>
                                        <p:attrNameLst>
                                          <p:attrName>style.visibility</p:attrName>
                                        </p:attrNameLst>
                                      </p:cBhvr>
                                      <p:to>
                                        <p:strVal val="hidden"/>
                                      </p:to>
                                    </p:set>
                                  </p:childTnLst>
                                </p:cTn>
                              </p:par>
                            </p:childTnLst>
                          </p:cTn>
                        </p:par>
                        <p:par>
                          <p:cTn id="28" fill="hold">
                            <p:stCondLst>
                              <p:cond delay="11000"/>
                            </p:stCondLst>
                            <p:childTnLst>
                              <p:par>
                                <p:cTn id="29" presetID="10" presetClass="exit" presetSubtype="0" fill="hold" grpId="0" nodeType="afterEffect">
                                  <p:stCondLst>
                                    <p:cond delay="0"/>
                                  </p:stCondLst>
                                  <p:childTnLst>
                                    <p:animEffect transition="out" filter="fade">
                                      <p:cBhvr>
                                        <p:cTn id="30" dur="1000"/>
                                        <p:tgtEl>
                                          <p:spTgt spid="15"/>
                                        </p:tgtEl>
                                      </p:cBhvr>
                                    </p:animEffect>
                                    <p:set>
                                      <p:cBhvr>
                                        <p:cTn id="31" dur="1" fill="hold">
                                          <p:stCondLst>
                                            <p:cond delay="999"/>
                                          </p:stCondLst>
                                        </p:cTn>
                                        <p:tgtEl>
                                          <p:spTgt spid="15"/>
                                        </p:tgtEl>
                                        <p:attrNameLst>
                                          <p:attrName>style.visibility</p:attrName>
                                        </p:attrNameLst>
                                      </p:cBhvr>
                                      <p:to>
                                        <p:strVal val="hidden"/>
                                      </p:to>
                                    </p:set>
                                  </p:childTnLst>
                                </p:cTn>
                              </p:par>
                            </p:childTnLst>
                          </p:cTn>
                        </p:par>
                        <p:par>
                          <p:cTn id="32" fill="hold">
                            <p:stCondLst>
                              <p:cond delay="12000"/>
                            </p:stCondLst>
                            <p:childTnLst>
                              <p:par>
                                <p:cTn id="33" presetID="10" presetClass="exit" presetSubtype="0" fill="hold" grpId="0" nodeType="afterEffect">
                                  <p:stCondLst>
                                    <p:cond delay="0"/>
                                  </p:stCondLst>
                                  <p:childTnLst>
                                    <p:animEffect transition="out" filter="fade">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childTnLst>
                          </p:cTn>
                        </p:par>
                        <p:par>
                          <p:cTn id="36" fill="hold">
                            <p:stCondLst>
                              <p:cond delay="13000"/>
                            </p:stCondLst>
                            <p:childTnLst>
                              <p:par>
                                <p:cTn id="37" presetID="10" presetClass="exit" presetSubtype="0" fill="hold" grpId="0" nodeType="afterEffect">
                                  <p:stCondLst>
                                    <p:cond delay="0"/>
                                  </p:stCondLst>
                                  <p:childTnLst>
                                    <p:animEffect transition="out" filter="fade">
                                      <p:cBhvr>
                                        <p:cTn id="38" dur="1000"/>
                                        <p:tgtEl>
                                          <p:spTgt spid="13"/>
                                        </p:tgtEl>
                                      </p:cBhvr>
                                    </p:animEffect>
                                    <p:set>
                                      <p:cBhvr>
                                        <p:cTn id="39" dur="1" fill="hold">
                                          <p:stCondLst>
                                            <p:cond delay="999"/>
                                          </p:stCondLst>
                                        </p:cTn>
                                        <p:tgtEl>
                                          <p:spTgt spid="13"/>
                                        </p:tgtEl>
                                        <p:attrNameLst>
                                          <p:attrName>style.visibility</p:attrName>
                                        </p:attrNameLst>
                                      </p:cBhvr>
                                      <p:to>
                                        <p:strVal val="hidden"/>
                                      </p:to>
                                    </p:set>
                                  </p:childTnLst>
                                </p:cTn>
                              </p:par>
                            </p:childTnLst>
                          </p:cTn>
                        </p:par>
                        <p:par>
                          <p:cTn id="40" fill="hold">
                            <p:stCondLst>
                              <p:cond delay="14000"/>
                            </p:stCondLst>
                            <p:childTnLst>
                              <p:par>
                                <p:cTn id="41" presetID="10" presetClass="exit" presetSubtype="0" fill="hold" grpId="0" nodeType="afterEffect">
                                  <p:stCondLst>
                                    <p:cond delay="0"/>
                                  </p:stCondLst>
                                  <p:childTnLst>
                                    <p:animEffect transition="out" filter="fade">
                                      <p:cBhvr>
                                        <p:cTn id="42" dur="1000"/>
                                        <p:tgtEl>
                                          <p:spTgt spid="12"/>
                                        </p:tgtEl>
                                      </p:cBhvr>
                                    </p:animEffect>
                                    <p:set>
                                      <p:cBhvr>
                                        <p:cTn id="43" dur="1" fill="hold">
                                          <p:stCondLst>
                                            <p:cond delay="999"/>
                                          </p:stCondLst>
                                        </p:cTn>
                                        <p:tgtEl>
                                          <p:spTgt spid="12"/>
                                        </p:tgtEl>
                                        <p:attrNameLst>
                                          <p:attrName>style.visibility</p:attrName>
                                        </p:attrNameLst>
                                      </p:cBhvr>
                                      <p:to>
                                        <p:strVal val="hidden"/>
                                      </p:to>
                                    </p:set>
                                  </p:childTnLst>
                                </p:cTn>
                              </p:par>
                            </p:childTnLst>
                          </p:cTn>
                        </p:par>
                        <p:par>
                          <p:cTn id="44" fill="hold">
                            <p:stCondLst>
                              <p:cond delay="15000"/>
                            </p:stCondLst>
                            <p:childTnLst>
                              <p:par>
                                <p:cTn id="45" presetID="10" presetClass="exit" presetSubtype="0" fill="hold" grpId="0" nodeType="afterEffect">
                                  <p:stCondLst>
                                    <p:cond delay="0"/>
                                  </p:stCondLst>
                                  <p:childTnLst>
                                    <p:animEffect transition="out" filter="fade">
                                      <p:cBhvr>
                                        <p:cTn id="46" dur="1000"/>
                                        <p:tgtEl>
                                          <p:spTgt spid="11"/>
                                        </p:tgtEl>
                                      </p:cBhvr>
                                    </p:animEffect>
                                    <p:set>
                                      <p:cBhvr>
                                        <p:cTn id="47" dur="1" fill="hold">
                                          <p:stCondLst>
                                            <p:cond delay="999"/>
                                          </p:stCondLst>
                                        </p:cTn>
                                        <p:tgtEl>
                                          <p:spTgt spid="11"/>
                                        </p:tgtEl>
                                        <p:attrNameLst>
                                          <p:attrName>style.visibility</p:attrName>
                                        </p:attrNameLst>
                                      </p:cBhvr>
                                      <p:to>
                                        <p:strVal val="hidden"/>
                                      </p:to>
                                    </p:set>
                                  </p:childTnLst>
                                </p:cTn>
                              </p:par>
                            </p:childTnLst>
                          </p:cTn>
                        </p:par>
                        <p:par>
                          <p:cTn id="48" fill="hold">
                            <p:stCondLst>
                              <p:cond delay="16000"/>
                            </p:stCondLst>
                            <p:childTnLst>
                              <p:par>
                                <p:cTn id="49" presetID="10" presetClass="exit" presetSubtype="0" fill="hold" grpId="0" nodeType="afterEffect">
                                  <p:stCondLst>
                                    <p:cond delay="0"/>
                                  </p:stCondLst>
                                  <p:childTnLst>
                                    <p:animEffect transition="out" filter="fade">
                                      <p:cBhvr>
                                        <p:cTn id="50" dur="1000"/>
                                        <p:tgtEl>
                                          <p:spTgt spid="10"/>
                                        </p:tgtEl>
                                      </p:cBhvr>
                                    </p:animEffect>
                                    <p:set>
                                      <p:cBhvr>
                                        <p:cTn id="51" dur="1" fill="hold">
                                          <p:stCondLst>
                                            <p:cond delay="999"/>
                                          </p:stCondLst>
                                        </p:cTn>
                                        <p:tgtEl>
                                          <p:spTgt spid="10"/>
                                        </p:tgtEl>
                                        <p:attrNameLst>
                                          <p:attrName>style.visibility</p:attrName>
                                        </p:attrNameLst>
                                      </p:cBhvr>
                                      <p:to>
                                        <p:strVal val="hidden"/>
                                      </p:to>
                                    </p:set>
                                  </p:childTnLst>
                                </p:cTn>
                              </p:par>
                            </p:childTnLst>
                          </p:cTn>
                        </p:par>
                        <p:par>
                          <p:cTn id="52" fill="hold">
                            <p:stCondLst>
                              <p:cond delay="17000"/>
                            </p:stCondLst>
                            <p:childTnLst>
                              <p:par>
                                <p:cTn id="53" presetID="10" presetClass="exit" presetSubtype="0" fill="hold" grpId="0" nodeType="afterEffect">
                                  <p:stCondLst>
                                    <p:cond delay="0"/>
                                  </p:stCondLst>
                                  <p:childTnLst>
                                    <p:animEffect transition="out" filter="fade">
                                      <p:cBhvr>
                                        <p:cTn id="54" dur="1000"/>
                                        <p:tgtEl>
                                          <p:spTgt spid="9"/>
                                        </p:tgtEl>
                                      </p:cBhvr>
                                    </p:animEffect>
                                    <p:set>
                                      <p:cBhvr>
                                        <p:cTn id="55" dur="1" fill="hold">
                                          <p:stCondLst>
                                            <p:cond delay="999"/>
                                          </p:stCondLst>
                                        </p:cTn>
                                        <p:tgtEl>
                                          <p:spTgt spid="9"/>
                                        </p:tgtEl>
                                        <p:attrNameLst>
                                          <p:attrName>style.visibility</p:attrName>
                                        </p:attrNameLst>
                                      </p:cBhvr>
                                      <p:to>
                                        <p:strVal val="hidden"/>
                                      </p:to>
                                    </p:set>
                                  </p:childTnLst>
                                </p:cTn>
                              </p:par>
                            </p:childTnLst>
                          </p:cTn>
                        </p:par>
                        <p:par>
                          <p:cTn id="56" fill="hold">
                            <p:stCondLst>
                              <p:cond delay="18000"/>
                            </p:stCondLst>
                            <p:childTnLst>
                              <p:par>
                                <p:cTn id="57" presetID="10" presetClass="exit" presetSubtype="0" fill="hold" grpId="0" nodeType="afterEffect">
                                  <p:stCondLst>
                                    <p:cond delay="0"/>
                                  </p:stCondLst>
                                  <p:childTnLst>
                                    <p:animEffect transition="out" filter="fade">
                                      <p:cBhvr>
                                        <p:cTn id="58" dur="1000"/>
                                        <p:tgtEl>
                                          <p:spTgt spid="8"/>
                                        </p:tgtEl>
                                      </p:cBhvr>
                                    </p:animEffect>
                                    <p:set>
                                      <p:cBhvr>
                                        <p:cTn id="59" dur="1" fill="hold">
                                          <p:stCondLst>
                                            <p:cond delay="999"/>
                                          </p:stCondLst>
                                        </p:cTn>
                                        <p:tgtEl>
                                          <p:spTgt spid="8"/>
                                        </p:tgtEl>
                                        <p:attrNameLst>
                                          <p:attrName>style.visibility</p:attrName>
                                        </p:attrNameLst>
                                      </p:cBhvr>
                                      <p:to>
                                        <p:strVal val="hidden"/>
                                      </p:to>
                                    </p:set>
                                  </p:childTnLst>
                                </p:cTn>
                              </p:par>
                            </p:childTnLst>
                          </p:cTn>
                        </p:par>
                        <p:par>
                          <p:cTn id="60" fill="hold">
                            <p:stCondLst>
                              <p:cond delay="19000"/>
                            </p:stCondLst>
                            <p:childTnLst>
                              <p:par>
                                <p:cTn id="61" presetID="10" presetClass="exit" presetSubtype="0" fill="hold" grpId="0" nodeType="afterEffect">
                                  <p:stCondLst>
                                    <p:cond delay="0"/>
                                  </p:stCondLst>
                                  <p:childTnLst>
                                    <p:animEffect transition="out" filter="fade">
                                      <p:cBhvr>
                                        <p:cTn id="62" dur="1000"/>
                                        <p:tgtEl>
                                          <p:spTgt spid="6"/>
                                        </p:tgtEl>
                                      </p:cBhvr>
                                    </p:animEffect>
                                    <p:set>
                                      <p:cBhvr>
                                        <p:cTn id="63" dur="1" fill="hold">
                                          <p:stCondLst>
                                            <p:cond delay="999"/>
                                          </p:stCondLst>
                                        </p:cTn>
                                        <p:tgtEl>
                                          <p:spTgt spid="6"/>
                                        </p:tgtEl>
                                        <p:attrNameLst>
                                          <p:attrName>style.visibility</p:attrName>
                                        </p:attrNameLst>
                                      </p:cBhvr>
                                      <p:to>
                                        <p:strVal val="hidden"/>
                                      </p:to>
                                    </p:set>
                                  </p:childTnLst>
                                </p:cTn>
                              </p:par>
                            </p:childTnLst>
                          </p:cTn>
                        </p:par>
                        <p:par>
                          <p:cTn id="64" fill="hold">
                            <p:stCondLst>
                              <p:cond delay="20000"/>
                            </p:stCondLst>
                            <p:childTnLst>
                              <p:par>
                                <p:cTn id="65" presetID="1" presetClass="mediacall" presetSubtype="0" fill="hold" nodeType="afterEffect">
                                  <p:stCondLst>
                                    <p:cond delay="0"/>
                                  </p:stCondLst>
                                  <p:childTnLst>
                                    <p:cmd type="call" cmd="playFrom(0.0)">
                                      <p:cBhvr>
                                        <p:cTn id="66" dur="1587" fill="hold"/>
                                        <p:tgtEl>
                                          <p:spTgt spid="4"/>
                                        </p:tgtEl>
                                      </p:cBhvr>
                                    </p:cmd>
                                  </p:childTnLst>
                                </p:cTn>
                              </p:par>
                            </p:childTnLst>
                          </p:cTn>
                        </p:par>
                        <p:par>
                          <p:cTn id="67" fill="hold">
                            <p:stCondLst>
                              <p:cond delay="21587"/>
                            </p:stCondLst>
                            <p:childTnLst>
                              <p:par>
                                <p:cTn id="68" presetID="2" presetClass="entr" presetSubtype="4" fill="hold" nodeType="afterEffect">
                                  <p:stCondLst>
                                    <p:cond delay="0"/>
                                  </p:stCondLst>
                                  <p:childTnLst>
                                    <p:set>
                                      <p:cBhvr>
                                        <p:cTn id="69" dur="1" fill="hold">
                                          <p:stCondLst>
                                            <p:cond delay="0"/>
                                          </p:stCondLst>
                                        </p:cTn>
                                        <p:tgtEl>
                                          <p:spTgt spid="25"/>
                                        </p:tgtEl>
                                        <p:attrNameLst>
                                          <p:attrName>style.visibility</p:attrName>
                                        </p:attrNameLst>
                                      </p:cBhvr>
                                      <p:to>
                                        <p:strVal val="visible"/>
                                      </p:to>
                                    </p:set>
                                    <p:anim calcmode="lin" valueType="num">
                                      <p:cBhvr additive="base">
                                        <p:cTn id="70" dur="1000" fill="hold"/>
                                        <p:tgtEl>
                                          <p:spTgt spid="25"/>
                                        </p:tgtEl>
                                        <p:attrNameLst>
                                          <p:attrName>ppt_x</p:attrName>
                                        </p:attrNameLst>
                                      </p:cBhvr>
                                      <p:tavLst>
                                        <p:tav tm="0">
                                          <p:val>
                                            <p:strVal val="#ppt_x"/>
                                          </p:val>
                                        </p:tav>
                                        <p:tav tm="100000">
                                          <p:val>
                                            <p:strVal val="#ppt_x"/>
                                          </p:val>
                                        </p:tav>
                                      </p:tavLst>
                                    </p:anim>
                                    <p:anim calcmode="lin" valueType="num">
                                      <p:cBhvr additive="base">
                                        <p:cTn id="71"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23"/>
                </p:tgtEl>
              </p:cMediaNode>
            </p:audio>
            <p:audio>
              <p:cMediaNode vol="80000">
                <p:cTn id="73" fill="hold" display="0">
                  <p:stCondLst>
                    <p:cond delay="indefinite"/>
                  </p:stCondLst>
                  <p:endCondLst>
                    <p:cond evt="onStopAudio" delay="0">
                      <p:tgtEl>
                        <p:sldTgt/>
                      </p:tgtEl>
                    </p:cond>
                  </p:endCondLst>
                </p:cTn>
                <p:tgtEl>
                  <p:spTgt spid="24"/>
                </p:tgtEl>
              </p:cMediaNode>
            </p:audio>
            <p:audio>
              <p:cMediaNode vol="80000">
                <p:cTn id="74" fill="hold" display="0">
                  <p:stCondLst>
                    <p:cond delay="indefinite"/>
                  </p:stCondLst>
                  <p:endCondLst>
                    <p:cond evt="onStopAudio" delay="0">
                      <p:tgtEl>
                        <p:sldTgt/>
                      </p:tgtEl>
                    </p:cond>
                  </p:endCondLst>
                </p:cTn>
                <p:tgtEl>
                  <p:spTgt spid="4"/>
                </p:tgtEl>
              </p:cMediaNode>
            </p:audio>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III- Man           keep a </a:t>
            </a:r>
            <a:r>
              <a:rPr lang="en-US" dirty="0" smtClean="0">
                <a:solidFill>
                  <a:srgbClr val="FF0000"/>
                </a:solidFill>
              </a:rPr>
              <a:t>stiff upper lip</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remain </a:t>
            </a:r>
            <a:r>
              <a:rPr lang="en-US" i="1" dirty="0" smtClean="0"/>
              <a:t>steadfast</a:t>
            </a:r>
            <a:endParaRPr lang="en-US" i="1" dirty="0"/>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1200329"/>
          </a:xfrm>
          <a:prstGeom prst="rect">
            <a:avLst/>
          </a:prstGeom>
          <a:noFill/>
        </p:spPr>
        <p:txBody>
          <a:bodyPr wrap="square" rtlCol="0">
            <a:spAutoFit/>
          </a:bodyPr>
          <a:lstStyle/>
          <a:p>
            <a:r>
              <a:rPr lang="en-US" sz="2400" dirty="0"/>
              <a:t>When one is about to cry, the first sign is a </a:t>
            </a:r>
            <a:r>
              <a:rPr lang="en-US" sz="2400" dirty="0" smtClean="0"/>
              <a:t>trembling </a:t>
            </a:r>
            <a:r>
              <a:rPr lang="en-US" sz="2400" dirty="0"/>
              <a:t>lip, hence the phrase.  Same as the older British “</a:t>
            </a:r>
            <a:r>
              <a:rPr lang="en-US" sz="2400" dirty="0" smtClean="0"/>
              <a:t>Keep </a:t>
            </a:r>
            <a:r>
              <a:rPr lang="en-US" sz="2400" dirty="0"/>
              <a:t>your pecker up.”  Noted in John Neal’s 1833 </a:t>
            </a:r>
            <a:r>
              <a:rPr lang="en-US" sz="2400" i="1" dirty="0"/>
              <a:t>Down Easter</a:t>
            </a:r>
            <a:r>
              <a:rPr lang="en-US" sz="2400" dirty="0"/>
              <a:t>, “Keep a stiff upper lip, no bones </a:t>
            </a:r>
            <a:r>
              <a:rPr lang="en-US" sz="2400" dirty="0" smtClean="0"/>
              <a:t>broke…” </a:t>
            </a:r>
            <a:endParaRPr lang="en-US" sz="2400" dirty="0"/>
          </a:p>
        </p:txBody>
      </p:sp>
      <p:pic>
        <p:nvPicPr>
          <p:cNvPr id="22" name="Picture 21"/>
          <p:cNvPicPr>
            <a:picLocks noChangeAspect="1"/>
          </p:cNvPicPr>
          <p:nvPr/>
        </p:nvPicPr>
        <p:blipFill>
          <a:blip r:embed="rId7"/>
          <a:stretch>
            <a:fillRect/>
          </a:stretch>
        </p:blipFill>
        <p:spPr>
          <a:xfrm>
            <a:off x="4459924" y="1681904"/>
            <a:ext cx="3272151" cy="3248610"/>
          </a:xfrm>
          <a:prstGeom prst="rect">
            <a:avLst/>
          </a:prstGeom>
        </p:spPr>
      </p:pic>
      <p:sp>
        <p:nvSpPr>
          <p:cNvPr id="25" name="Slide Number Placeholder 24"/>
          <p:cNvSpPr>
            <a:spLocks noGrp="1"/>
          </p:cNvSpPr>
          <p:nvPr>
            <p:ph type="sldNum" sz="quarter" idx="12"/>
          </p:nvPr>
        </p:nvSpPr>
        <p:spPr/>
        <p:txBody>
          <a:bodyPr/>
          <a:lstStyle/>
          <a:p>
            <a:fld id="{CB8E06FC-A5A5-4322-BFA6-9D8A72B29328}" type="slidenum">
              <a:rPr lang="en-US" smtClean="0"/>
              <a:t>18</a:t>
            </a:fld>
            <a:endParaRPr lang="en-US"/>
          </a:p>
        </p:txBody>
      </p:sp>
    </p:spTree>
    <p:extLst>
      <p:ext uri="{BB962C8B-B14F-4D97-AF65-F5344CB8AC3E}">
        <p14:creationId xmlns:p14="http://schemas.microsoft.com/office/powerpoint/2010/main" val="276225130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3"/>
                </p:tgtEl>
              </p:cMediaNode>
            </p:audio>
            <p:audio>
              <p:cMediaNode vol="80000">
                <p:cTn id="3" fill="hold" display="0">
                  <p:stCondLst>
                    <p:cond delay="indefinite"/>
                  </p:stCondLst>
                  <p:endCondLst>
                    <p:cond evt="onStopAudio" delay="0">
                      <p:tgtEl>
                        <p:sldTgt/>
                      </p:tgtEl>
                    </p:cond>
                  </p:endCondLst>
                </p:cTn>
                <p:tgtEl>
                  <p:spTgt spid="24"/>
                </p:tgtEl>
              </p:cMediaNode>
            </p:audio>
            <p:audio>
              <p:cMediaNode vol="80000">
                <p:cTn id="4"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III- Man        </a:t>
            </a:r>
            <a:r>
              <a:rPr lang="en-US" dirty="0" smtClean="0">
                <a:solidFill>
                  <a:srgbClr val="FF0000"/>
                </a:solidFill>
              </a:rPr>
              <a:t>__ ___ _____</a:t>
            </a:r>
            <a:r>
              <a:rPr lang="en-US" dirty="0" smtClean="0"/>
              <a:t> </a:t>
            </a:r>
            <a:r>
              <a:rPr lang="en-US" sz="4000" dirty="0" smtClean="0"/>
              <a:t>where your mouth is</a:t>
            </a:r>
            <a:endParaRPr lang="en-US" sz="4000"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prove something said</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461665"/>
          </a:xfrm>
          <a:prstGeom prst="rect">
            <a:avLst/>
          </a:prstGeom>
          <a:noFill/>
        </p:spPr>
        <p:txBody>
          <a:bodyPr wrap="square" rtlCol="0">
            <a:spAutoFit/>
          </a:bodyPr>
          <a:lstStyle/>
          <a:p>
            <a:r>
              <a:rPr lang="en-US" sz="2400" dirty="0" smtClean="0"/>
              <a:t> </a:t>
            </a:r>
            <a:endParaRPr lang="en-US" sz="2400" dirty="0"/>
          </a:p>
        </p:txBody>
      </p:sp>
      <p:pic>
        <p:nvPicPr>
          <p:cNvPr id="25" name="Picture 24"/>
          <p:cNvPicPr>
            <a:picLocks noChangeAspect="1"/>
          </p:cNvPicPr>
          <p:nvPr/>
        </p:nvPicPr>
        <p:blipFill>
          <a:blip r:embed="rId7"/>
          <a:stretch>
            <a:fillRect/>
          </a:stretch>
        </p:blipFill>
        <p:spPr>
          <a:xfrm>
            <a:off x="10588613" y="6364181"/>
            <a:ext cx="1603387" cy="493819"/>
          </a:xfrm>
          <a:prstGeom prst="rect">
            <a:avLst/>
          </a:prstGeom>
        </p:spPr>
      </p:pic>
      <p:pic>
        <p:nvPicPr>
          <p:cNvPr id="26" name="Picture 25"/>
          <p:cNvPicPr>
            <a:picLocks noChangeAspect="1"/>
          </p:cNvPicPr>
          <p:nvPr/>
        </p:nvPicPr>
        <p:blipFill>
          <a:blip r:embed="rId8"/>
          <a:stretch>
            <a:fillRect/>
          </a:stretch>
        </p:blipFill>
        <p:spPr>
          <a:xfrm>
            <a:off x="4852277" y="1706952"/>
            <a:ext cx="2495244" cy="3266502"/>
          </a:xfrm>
          <a:prstGeom prst="rect">
            <a:avLst/>
          </a:prstGeom>
        </p:spPr>
      </p:pic>
      <p:sp>
        <p:nvSpPr>
          <p:cNvPr id="22" name="Slide Number Placeholder 21"/>
          <p:cNvSpPr>
            <a:spLocks noGrp="1"/>
          </p:cNvSpPr>
          <p:nvPr>
            <p:ph type="sldNum" sz="quarter" idx="12"/>
          </p:nvPr>
        </p:nvSpPr>
        <p:spPr/>
        <p:txBody>
          <a:bodyPr/>
          <a:lstStyle/>
          <a:p>
            <a:fld id="{CB8E06FC-A5A5-4322-BFA6-9D8A72B29328}" type="slidenum">
              <a:rPr lang="en-US" smtClean="0"/>
              <a:t>19</a:t>
            </a:fld>
            <a:endParaRPr lang="en-US"/>
          </a:p>
        </p:txBody>
      </p:sp>
    </p:spTree>
    <p:extLst>
      <p:ext uri="{BB962C8B-B14F-4D97-AF65-F5344CB8AC3E}">
        <p14:creationId xmlns:p14="http://schemas.microsoft.com/office/powerpoint/2010/main" val="425799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500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childTnLst>
                          </p:cTn>
                        </p:par>
                        <p:par>
                          <p:cTn id="8" fill="hold">
                            <p:stCondLst>
                              <p:cond delay="6000"/>
                            </p:stCondLst>
                            <p:childTnLst>
                              <p:par>
                                <p:cTn id="9" presetID="10" presetClass="exit" presetSubtype="0" fill="hold" grpId="0" nodeType="afterEffect">
                                  <p:stCondLst>
                                    <p:cond delay="0"/>
                                  </p:stCondLst>
                                  <p:childTnLst>
                                    <p:animEffect transition="out" filter="fade">
                                      <p:cBhvr>
                                        <p:cTn id="10" dur="1000"/>
                                        <p:tgtEl>
                                          <p:spTgt spid="20"/>
                                        </p:tgtEl>
                                      </p:cBhvr>
                                    </p:animEffect>
                                    <p:set>
                                      <p:cBhvr>
                                        <p:cTn id="11" dur="1" fill="hold">
                                          <p:stCondLst>
                                            <p:cond delay="999"/>
                                          </p:stCondLst>
                                        </p:cTn>
                                        <p:tgtEl>
                                          <p:spTgt spid="20"/>
                                        </p:tgtEl>
                                        <p:attrNameLst>
                                          <p:attrName>style.visibility</p:attrName>
                                        </p:attrNameLst>
                                      </p:cBhvr>
                                      <p:to>
                                        <p:strVal val="hidden"/>
                                      </p:to>
                                    </p:set>
                                  </p:childTnLst>
                                </p:cTn>
                              </p:par>
                            </p:childTnLst>
                          </p:cTn>
                        </p:par>
                        <p:par>
                          <p:cTn id="12" fill="hold">
                            <p:stCondLst>
                              <p:cond delay="7000"/>
                            </p:stCondLst>
                            <p:childTnLst>
                              <p:par>
                                <p:cTn id="13" presetID="10" presetClass="exit" presetSubtype="0" fill="hold" grpId="0" nodeType="afterEffect">
                                  <p:stCondLst>
                                    <p:cond delay="0"/>
                                  </p:stCondLst>
                                  <p:childTnLst>
                                    <p:animEffect transition="out" filter="fade">
                                      <p:cBhvr>
                                        <p:cTn id="14" dur="1000"/>
                                        <p:tgtEl>
                                          <p:spTgt spid="19"/>
                                        </p:tgtEl>
                                      </p:cBhvr>
                                    </p:animEffect>
                                    <p:set>
                                      <p:cBhvr>
                                        <p:cTn id="15" dur="1" fill="hold">
                                          <p:stCondLst>
                                            <p:cond delay="999"/>
                                          </p:stCondLst>
                                        </p:cTn>
                                        <p:tgtEl>
                                          <p:spTgt spid="19"/>
                                        </p:tgtEl>
                                        <p:attrNameLst>
                                          <p:attrName>style.visibility</p:attrName>
                                        </p:attrNameLst>
                                      </p:cBhvr>
                                      <p:to>
                                        <p:strVal val="hidden"/>
                                      </p:to>
                                    </p:set>
                                  </p:childTnLst>
                                </p:cTn>
                              </p:par>
                            </p:childTnLst>
                          </p:cTn>
                        </p:par>
                        <p:par>
                          <p:cTn id="16" fill="hold">
                            <p:stCondLst>
                              <p:cond delay="8000"/>
                            </p:stCondLst>
                            <p:childTnLst>
                              <p:par>
                                <p:cTn id="17" presetID="10" presetClass="exit" presetSubtype="0" fill="hold" grpId="0" nodeType="afterEffect">
                                  <p:stCondLst>
                                    <p:cond delay="0"/>
                                  </p:stCondLst>
                                  <p:childTnLst>
                                    <p:animEffect transition="out" filter="fade">
                                      <p:cBhvr>
                                        <p:cTn id="18" dur="1000"/>
                                        <p:tgtEl>
                                          <p:spTgt spid="18"/>
                                        </p:tgtEl>
                                      </p:cBhvr>
                                    </p:animEffect>
                                    <p:set>
                                      <p:cBhvr>
                                        <p:cTn id="19" dur="1" fill="hold">
                                          <p:stCondLst>
                                            <p:cond delay="999"/>
                                          </p:stCondLst>
                                        </p:cTn>
                                        <p:tgtEl>
                                          <p:spTgt spid="18"/>
                                        </p:tgtEl>
                                        <p:attrNameLst>
                                          <p:attrName>style.visibility</p:attrName>
                                        </p:attrNameLst>
                                      </p:cBhvr>
                                      <p:to>
                                        <p:strVal val="hidden"/>
                                      </p:to>
                                    </p:set>
                                  </p:childTnLst>
                                </p:cTn>
                              </p:par>
                            </p:childTnLst>
                          </p:cTn>
                        </p:par>
                        <p:par>
                          <p:cTn id="20" fill="hold">
                            <p:stCondLst>
                              <p:cond delay="9000"/>
                            </p:stCondLst>
                            <p:childTnLst>
                              <p:par>
                                <p:cTn id="21" presetID="10" presetClass="exit" presetSubtype="0" fill="hold" grpId="0" nodeType="afterEffect">
                                  <p:stCondLst>
                                    <p:cond delay="0"/>
                                  </p:stCondLst>
                                  <p:childTnLst>
                                    <p:animEffect transition="out" filter="fade">
                                      <p:cBhvr>
                                        <p:cTn id="22" dur="1000"/>
                                        <p:tgtEl>
                                          <p:spTgt spid="17"/>
                                        </p:tgtEl>
                                      </p:cBhvr>
                                    </p:animEffect>
                                    <p:set>
                                      <p:cBhvr>
                                        <p:cTn id="23" dur="1" fill="hold">
                                          <p:stCondLst>
                                            <p:cond delay="999"/>
                                          </p:stCondLst>
                                        </p:cTn>
                                        <p:tgtEl>
                                          <p:spTgt spid="17"/>
                                        </p:tgtEl>
                                        <p:attrNameLst>
                                          <p:attrName>style.visibility</p:attrName>
                                        </p:attrNameLst>
                                      </p:cBhvr>
                                      <p:to>
                                        <p:strVal val="hidden"/>
                                      </p:to>
                                    </p:set>
                                  </p:childTnLst>
                                </p:cTn>
                              </p:par>
                            </p:childTnLst>
                          </p:cTn>
                        </p:par>
                        <p:par>
                          <p:cTn id="24" fill="hold">
                            <p:stCondLst>
                              <p:cond delay="10000"/>
                            </p:stCondLst>
                            <p:childTnLst>
                              <p:par>
                                <p:cTn id="25" presetID="10" presetClass="exit" presetSubtype="0" fill="hold" grpId="0" nodeType="afterEffect">
                                  <p:stCondLst>
                                    <p:cond delay="0"/>
                                  </p:stCondLst>
                                  <p:childTnLst>
                                    <p:animEffect transition="out" filter="fade">
                                      <p:cBhvr>
                                        <p:cTn id="26" dur="1000"/>
                                        <p:tgtEl>
                                          <p:spTgt spid="16"/>
                                        </p:tgtEl>
                                      </p:cBhvr>
                                    </p:animEffect>
                                    <p:set>
                                      <p:cBhvr>
                                        <p:cTn id="27" dur="1" fill="hold">
                                          <p:stCondLst>
                                            <p:cond delay="999"/>
                                          </p:stCondLst>
                                        </p:cTn>
                                        <p:tgtEl>
                                          <p:spTgt spid="16"/>
                                        </p:tgtEl>
                                        <p:attrNameLst>
                                          <p:attrName>style.visibility</p:attrName>
                                        </p:attrNameLst>
                                      </p:cBhvr>
                                      <p:to>
                                        <p:strVal val="hidden"/>
                                      </p:to>
                                    </p:set>
                                  </p:childTnLst>
                                </p:cTn>
                              </p:par>
                            </p:childTnLst>
                          </p:cTn>
                        </p:par>
                        <p:par>
                          <p:cTn id="28" fill="hold">
                            <p:stCondLst>
                              <p:cond delay="11000"/>
                            </p:stCondLst>
                            <p:childTnLst>
                              <p:par>
                                <p:cTn id="29" presetID="10" presetClass="exit" presetSubtype="0" fill="hold" grpId="0" nodeType="afterEffect">
                                  <p:stCondLst>
                                    <p:cond delay="0"/>
                                  </p:stCondLst>
                                  <p:childTnLst>
                                    <p:animEffect transition="out" filter="fade">
                                      <p:cBhvr>
                                        <p:cTn id="30" dur="1000"/>
                                        <p:tgtEl>
                                          <p:spTgt spid="15"/>
                                        </p:tgtEl>
                                      </p:cBhvr>
                                    </p:animEffect>
                                    <p:set>
                                      <p:cBhvr>
                                        <p:cTn id="31" dur="1" fill="hold">
                                          <p:stCondLst>
                                            <p:cond delay="999"/>
                                          </p:stCondLst>
                                        </p:cTn>
                                        <p:tgtEl>
                                          <p:spTgt spid="15"/>
                                        </p:tgtEl>
                                        <p:attrNameLst>
                                          <p:attrName>style.visibility</p:attrName>
                                        </p:attrNameLst>
                                      </p:cBhvr>
                                      <p:to>
                                        <p:strVal val="hidden"/>
                                      </p:to>
                                    </p:set>
                                  </p:childTnLst>
                                </p:cTn>
                              </p:par>
                            </p:childTnLst>
                          </p:cTn>
                        </p:par>
                        <p:par>
                          <p:cTn id="32" fill="hold">
                            <p:stCondLst>
                              <p:cond delay="12000"/>
                            </p:stCondLst>
                            <p:childTnLst>
                              <p:par>
                                <p:cTn id="33" presetID="10" presetClass="exit" presetSubtype="0" fill="hold" grpId="0" nodeType="afterEffect">
                                  <p:stCondLst>
                                    <p:cond delay="0"/>
                                  </p:stCondLst>
                                  <p:childTnLst>
                                    <p:animEffect transition="out" filter="fade">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childTnLst>
                          </p:cTn>
                        </p:par>
                        <p:par>
                          <p:cTn id="36" fill="hold">
                            <p:stCondLst>
                              <p:cond delay="13000"/>
                            </p:stCondLst>
                            <p:childTnLst>
                              <p:par>
                                <p:cTn id="37" presetID="10" presetClass="exit" presetSubtype="0" fill="hold" grpId="0" nodeType="afterEffect">
                                  <p:stCondLst>
                                    <p:cond delay="0"/>
                                  </p:stCondLst>
                                  <p:childTnLst>
                                    <p:animEffect transition="out" filter="fade">
                                      <p:cBhvr>
                                        <p:cTn id="38" dur="1000"/>
                                        <p:tgtEl>
                                          <p:spTgt spid="13"/>
                                        </p:tgtEl>
                                      </p:cBhvr>
                                    </p:animEffect>
                                    <p:set>
                                      <p:cBhvr>
                                        <p:cTn id="39" dur="1" fill="hold">
                                          <p:stCondLst>
                                            <p:cond delay="999"/>
                                          </p:stCondLst>
                                        </p:cTn>
                                        <p:tgtEl>
                                          <p:spTgt spid="13"/>
                                        </p:tgtEl>
                                        <p:attrNameLst>
                                          <p:attrName>style.visibility</p:attrName>
                                        </p:attrNameLst>
                                      </p:cBhvr>
                                      <p:to>
                                        <p:strVal val="hidden"/>
                                      </p:to>
                                    </p:set>
                                  </p:childTnLst>
                                </p:cTn>
                              </p:par>
                            </p:childTnLst>
                          </p:cTn>
                        </p:par>
                        <p:par>
                          <p:cTn id="40" fill="hold">
                            <p:stCondLst>
                              <p:cond delay="14000"/>
                            </p:stCondLst>
                            <p:childTnLst>
                              <p:par>
                                <p:cTn id="41" presetID="10" presetClass="exit" presetSubtype="0" fill="hold" grpId="0" nodeType="afterEffect">
                                  <p:stCondLst>
                                    <p:cond delay="0"/>
                                  </p:stCondLst>
                                  <p:childTnLst>
                                    <p:animEffect transition="out" filter="fade">
                                      <p:cBhvr>
                                        <p:cTn id="42" dur="1000"/>
                                        <p:tgtEl>
                                          <p:spTgt spid="12"/>
                                        </p:tgtEl>
                                      </p:cBhvr>
                                    </p:animEffect>
                                    <p:set>
                                      <p:cBhvr>
                                        <p:cTn id="43" dur="1" fill="hold">
                                          <p:stCondLst>
                                            <p:cond delay="999"/>
                                          </p:stCondLst>
                                        </p:cTn>
                                        <p:tgtEl>
                                          <p:spTgt spid="12"/>
                                        </p:tgtEl>
                                        <p:attrNameLst>
                                          <p:attrName>style.visibility</p:attrName>
                                        </p:attrNameLst>
                                      </p:cBhvr>
                                      <p:to>
                                        <p:strVal val="hidden"/>
                                      </p:to>
                                    </p:set>
                                  </p:childTnLst>
                                </p:cTn>
                              </p:par>
                            </p:childTnLst>
                          </p:cTn>
                        </p:par>
                        <p:par>
                          <p:cTn id="44" fill="hold">
                            <p:stCondLst>
                              <p:cond delay="15000"/>
                            </p:stCondLst>
                            <p:childTnLst>
                              <p:par>
                                <p:cTn id="45" presetID="10" presetClass="exit" presetSubtype="0" fill="hold" grpId="0" nodeType="afterEffect">
                                  <p:stCondLst>
                                    <p:cond delay="0"/>
                                  </p:stCondLst>
                                  <p:childTnLst>
                                    <p:animEffect transition="out" filter="fade">
                                      <p:cBhvr>
                                        <p:cTn id="46" dur="1000"/>
                                        <p:tgtEl>
                                          <p:spTgt spid="11"/>
                                        </p:tgtEl>
                                      </p:cBhvr>
                                    </p:animEffect>
                                    <p:set>
                                      <p:cBhvr>
                                        <p:cTn id="47" dur="1" fill="hold">
                                          <p:stCondLst>
                                            <p:cond delay="999"/>
                                          </p:stCondLst>
                                        </p:cTn>
                                        <p:tgtEl>
                                          <p:spTgt spid="11"/>
                                        </p:tgtEl>
                                        <p:attrNameLst>
                                          <p:attrName>style.visibility</p:attrName>
                                        </p:attrNameLst>
                                      </p:cBhvr>
                                      <p:to>
                                        <p:strVal val="hidden"/>
                                      </p:to>
                                    </p:set>
                                  </p:childTnLst>
                                </p:cTn>
                              </p:par>
                            </p:childTnLst>
                          </p:cTn>
                        </p:par>
                        <p:par>
                          <p:cTn id="48" fill="hold">
                            <p:stCondLst>
                              <p:cond delay="16000"/>
                            </p:stCondLst>
                            <p:childTnLst>
                              <p:par>
                                <p:cTn id="49" presetID="10" presetClass="exit" presetSubtype="0" fill="hold" grpId="0" nodeType="afterEffect">
                                  <p:stCondLst>
                                    <p:cond delay="0"/>
                                  </p:stCondLst>
                                  <p:childTnLst>
                                    <p:animEffect transition="out" filter="fade">
                                      <p:cBhvr>
                                        <p:cTn id="50" dur="1000"/>
                                        <p:tgtEl>
                                          <p:spTgt spid="10"/>
                                        </p:tgtEl>
                                      </p:cBhvr>
                                    </p:animEffect>
                                    <p:set>
                                      <p:cBhvr>
                                        <p:cTn id="51" dur="1" fill="hold">
                                          <p:stCondLst>
                                            <p:cond delay="999"/>
                                          </p:stCondLst>
                                        </p:cTn>
                                        <p:tgtEl>
                                          <p:spTgt spid="10"/>
                                        </p:tgtEl>
                                        <p:attrNameLst>
                                          <p:attrName>style.visibility</p:attrName>
                                        </p:attrNameLst>
                                      </p:cBhvr>
                                      <p:to>
                                        <p:strVal val="hidden"/>
                                      </p:to>
                                    </p:set>
                                  </p:childTnLst>
                                </p:cTn>
                              </p:par>
                            </p:childTnLst>
                          </p:cTn>
                        </p:par>
                        <p:par>
                          <p:cTn id="52" fill="hold">
                            <p:stCondLst>
                              <p:cond delay="17000"/>
                            </p:stCondLst>
                            <p:childTnLst>
                              <p:par>
                                <p:cTn id="53" presetID="10" presetClass="exit" presetSubtype="0" fill="hold" grpId="0" nodeType="afterEffect">
                                  <p:stCondLst>
                                    <p:cond delay="0"/>
                                  </p:stCondLst>
                                  <p:childTnLst>
                                    <p:animEffect transition="out" filter="fade">
                                      <p:cBhvr>
                                        <p:cTn id="54" dur="1000"/>
                                        <p:tgtEl>
                                          <p:spTgt spid="9"/>
                                        </p:tgtEl>
                                      </p:cBhvr>
                                    </p:animEffect>
                                    <p:set>
                                      <p:cBhvr>
                                        <p:cTn id="55" dur="1" fill="hold">
                                          <p:stCondLst>
                                            <p:cond delay="999"/>
                                          </p:stCondLst>
                                        </p:cTn>
                                        <p:tgtEl>
                                          <p:spTgt spid="9"/>
                                        </p:tgtEl>
                                        <p:attrNameLst>
                                          <p:attrName>style.visibility</p:attrName>
                                        </p:attrNameLst>
                                      </p:cBhvr>
                                      <p:to>
                                        <p:strVal val="hidden"/>
                                      </p:to>
                                    </p:set>
                                  </p:childTnLst>
                                </p:cTn>
                              </p:par>
                            </p:childTnLst>
                          </p:cTn>
                        </p:par>
                        <p:par>
                          <p:cTn id="56" fill="hold">
                            <p:stCondLst>
                              <p:cond delay="18000"/>
                            </p:stCondLst>
                            <p:childTnLst>
                              <p:par>
                                <p:cTn id="57" presetID="10" presetClass="exit" presetSubtype="0" fill="hold" grpId="0" nodeType="afterEffect">
                                  <p:stCondLst>
                                    <p:cond delay="0"/>
                                  </p:stCondLst>
                                  <p:childTnLst>
                                    <p:animEffect transition="out" filter="fade">
                                      <p:cBhvr>
                                        <p:cTn id="58" dur="1000"/>
                                        <p:tgtEl>
                                          <p:spTgt spid="8"/>
                                        </p:tgtEl>
                                      </p:cBhvr>
                                    </p:animEffect>
                                    <p:set>
                                      <p:cBhvr>
                                        <p:cTn id="59" dur="1" fill="hold">
                                          <p:stCondLst>
                                            <p:cond delay="999"/>
                                          </p:stCondLst>
                                        </p:cTn>
                                        <p:tgtEl>
                                          <p:spTgt spid="8"/>
                                        </p:tgtEl>
                                        <p:attrNameLst>
                                          <p:attrName>style.visibility</p:attrName>
                                        </p:attrNameLst>
                                      </p:cBhvr>
                                      <p:to>
                                        <p:strVal val="hidden"/>
                                      </p:to>
                                    </p:set>
                                  </p:childTnLst>
                                </p:cTn>
                              </p:par>
                            </p:childTnLst>
                          </p:cTn>
                        </p:par>
                        <p:par>
                          <p:cTn id="60" fill="hold">
                            <p:stCondLst>
                              <p:cond delay="19000"/>
                            </p:stCondLst>
                            <p:childTnLst>
                              <p:par>
                                <p:cTn id="61" presetID="10" presetClass="exit" presetSubtype="0" fill="hold" grpId="0" nodeType="afterEffect">
                                  <p:stCondLst>
                                    <p:cond delay="0"/>
                                  </p:stCondLst>
                                  <p:childTnLst>
                                    <p:animEffect transition="out" filter="fade">
                                      <p:cBhvr>
                                        <p:cTn id="62" dur="1000"/>
                                        <p:tgtEl>
                                          <p:spTgt spid="6"/>
                                        </p:tgtEl>
                                      </p:cBhvr>
                                    </p:animEffect>
                                    <p:set>
                                      <p:cBhvr>
                                        <p:cTn id="63" dur="1" fill="hold">
                                          <p:stCondLst>
                                            <p:cond delay="999"/>
                                          </p:stCondLst>
                                        </p:cTn>
                                        <p:tgtEl>
                                          <p:spTgt spid="6"/>
                                        </p:tgtEl>
                                        <p:attrNameLst>
                                          <p:attrName>style.visibility</p:attrName>
                                        </p:attrNameLst>
                                      </p:cBhvr>
                                      <p:to>
                                        <p:strVal val="hidden"/>
                                      </p:to>
                                    </p:set>
                                  </p:childTnLst>
                                </p:cTn>
                              </p:par>
                            </p:childTnLst>
                          </p:cTn>
                        </p:par>
                        <p:par>
                          <p:cTn id="64" fill="hold">
                            <p:stCondLst>
                              <p:cond delay="20000"/>
                            </p:stCondLst>
                            <p:childTnLst>
                              <p:par>
                                <p:cTn id="65" presetID="1" presetClass="mediacall" presetSubtype="0" fill="hold" nodeType="afterEffect">
                                  <p:stCondLst>
                                    <p:cond delay="0"/>
                                  </p:stCondLst>
                                  <p:childTnLst>
                                    <p:cmd type="call" cmd="playFrom(0.0)">
                                      <p:cBhvr>
                                        <p:cTn id="66" dur="1587" fill="hold"/>
                                        <p:tgtEl>
                                          <p:spTgt spid="4"/>
                                        </p:tgtEl>
                                      </p:cBhvr>
                                    </p:cmd>
                                  </p:childTnLst>
                                </p:cTn>
                              </p:par>
                            </p:childTnLst>
                          </p:cTn>
                        </p:par>
                        <p:par>
                          <p:cTn id="67" fill="hold">
                            <p:stCondLst>
                              <p:cond delay="21587"/>
                            </p:stCondLst>
                            <p:childTnLst>
                              <p:par>
                                <p:cTn id="68" presetID="2" presetClass="entr" presetSubtype="4" fill="hold" nodeType="afterEffect">
                                  <p:stCondLst>
                                    <p:cond delay="0"/>
                                  </p:stCondLst>
                                  <p:childTnLst>
                                    <p:set>
                                      <p:cBhvr>
                                        <p:cTn id="69" dur="1" fill="hold">
                                          <p:stCondLst>
                                            <p:cond delay="0"/>
                                          </p:stCondLst>
                                        </p:cTn>
                                        <p:tgtEl>
                                          <p:spTgt spid="25"/>
                                        </p:tgtEl>
                                        <p:attrNameLst>
                                          <p:attrName>style.visibility</p:attrName>
                                        </p:attrNameLst>
                                      </p:cBhvr>
                                      <p:to>
                                        <p:strVal val="visible"/>
                                      </p:to>
                                    </p:set>
                                    <p:anim calcmode="lin" valueType="num">
                                      <p:cBhvr additive="base">
                                        <p:cTn id="70" dur="1000" fill="hold"/>
                                        <p:tgtEl>
                                          <p:spTgt spid="25"/>
                                        </p:tgtEl>
                                        <p:attrNameLst>
                                          <p:attrName>ppt_x</p:attrName>
                                        </p:attrNameLst>
                                      </p:cBhvr>
                                      <p:tavLst>
                                        <p:tav tm="0">
                                          <p:val>
                                            <p:strVal val="#ppt_x"/>
                                          </p:val>
                                        </p:tav>
                                        <p:tav tm="100000">
                                          <p:val>
                                            <p:strVal val="#ppt_x"/>
                                          </p:val>
                                        </p:tav>
                                      </p:tavLst>
                                    </p:anim>
                                    <p:anim calcmode="lin" valueType="num">
                                      <p:cBhvr additive="base">
                                        <p:cTn id="71"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23"/>
                </p:tgtEl>
              </p:cMediaNode>
            </p:audio>
            <p:audio>
              <p:cMediaNode vol="80000">
                <p:cTn id="73" fill="hold" display="0">
                  <p:stCondLst>
                    <p:cond delay="indefinite"/>
                  </p:stCondLst>
                  <p:endCondLst>
                    <p:cond evt="onStopAudio" delay="0">
                      <p:tgtEl>
                        <p:sldTgt/>
                      </p:tgtEl>
                    </p:cond>
                  </p:endCondLst>
                </p:cTn>
                <p:tgtEl>
                  <p:spTgt spid="24"/>
                </p:tgtEl>
              </p:cMediaNode>
            </p:audio>
            <p:audio>
              <p:cMediaNode vol="80000">
                <p:cTn id="74" fill="hold" display="0">
                  <p:stCondLst>
                    <p:cond delay="indefinite"/>
                  </p:stCondLst>
                  <p:endCondLst>
                    <p:cond evt="onStopAudio" delay="0">
                      <p:tgtEl>
                        <p:sldTgt/>
                      </p:tgtEl>
                    </p:cond>
                  </p:endCondLst>
                </p:cTn>
                <p:tgtEl>
                  <p:spTgt spid="4"/>
                </p:tgtEl>
              </p:cMediaNode>
            </p:audio>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79622"/>
            <a:ext cx="10515600" cy="5497341"/>
          </a:xfrm>
        </p:spPr>
        <p:txBody>
          <a:bodyPr>
            <a:normAutofit fontScale="70000" lnSpcReduction="20000"/>
          </a:bodyPr>
          <a:lstStyle/>
          <a:p>
            <a:pPr marL="0" indent="0" algn="ctr">
              <a:buNone/>
            </a:pPr>
            <a:r>
              <a:rPr lang="en-US" sz="2900" dirty="0" smtClean="0"/>
              <a:t>idiom (n.)- an expression whose meaning can not be derived from its elements</a:t>
            </a:r>
          </a:p>
          <a:p>
            <a:pPr marL="0" indent="0">
              <a:buNone/>
            </a:pPr>
            <a:r>
              <a:rPr lang="en-US" sz="3600" dirty="0" smtClean="0"/>
              <a:t>How many times over the course of a day do you hear these?  They’re so common in our vernacular that we hardly take the time to recognize them with thousands in the English language alone. A few are presented here using a wide variety of material found mostly in dealer junk boxes.  Don’t expect to find philatelic rarities, but you will see some interesting items.  </a:t>
            </a:r>
          </a:p>
          <a:p>
            <a:pPr marL="0" indent="0">
              <a:buNone/>
            </a:pPr>
            <a:r>
              <a:rPr lang="en-US" sz="3600" dirty="0" smtClean="0"/>
              <a:t>Most important is your participation!  This presentation is in “fill in the blank” game format.  You’ll see a partial phrase at the top of each page related to the item shown along with a clue to the idiom’s meaning.  Just complete the phrase and keep track of your number right and wrong. </a:t>
            </a:r>
          </a:p>
          <a:p>
            <a:pPr marL="0" indent="0">
              <a:buNone/>
            </a:pPr>
            <a:r>
              <a:rPr lang="en-US" sz="3600" dirty="0"/>
              <a:t>PowerPoint users have 5 seconds before a 15 second timeclock counts down then “dings,” by which time an answer must be given.  PDF users play on the honor system!  Clicking the next page reveals the answer along with details of the origins and meaning of the idiom.  Ten references were used researching these.  Not all agreed, but the majority plausible response appears here.  </a:t>
            </a:r>
          </a:p>
          <a:p>
            <a:pPr marL="0" indent="0">
              <a:buNone/>
            </a:pPr>
            <a:r>
              <a:rPr lang="en-US" sz="3600" dirty="0"/>
              <a:t>This is 1 of 7 thematic related parts (# phrases in each).  Enjoy them all!</a:t>
            </a:r>
          </a:p>
          <a:p>
            <a:pPr marL="0" indent="0" algn="ctr">
              <a:buNone/>
            </a:pPr>
            <a:r>
              <a:rPr lang="en-US" sz="2900" dirty="0"/>
              <a:t>I – Animals (24)    II – Food (14)     </a:t>
            </a:r>
            <a:r>
              <a:rPr lang="en-US" sz="2900" dirty="0">
                <a:solidFill>
                  <a:srgbClr val="FF0000"/>
                </a:solidFill>
              </a:rPr>
              <a:t>III – Man (18)</a:t>
            </a:r>
            <a:r>
              <a:rPr lang="en-US" sz="2900" dirty="0"/>
              <a:t>     IV - Sports &amp; Games (9)</a:t>
            </a:r>
          </a:p>
          <a:p>
            <a:pPr marL="0" indent="0" algn="ctr">
              <a:buNone/>
            </a:pPr>
            <a:r>
              <a:rPr lang="en-US" sz="2900" dirty="0"/>
              <a:t>V – Nature (25)    VI – Music (8)    VII - Pot Luck (39)</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CB8E06FC-A5A5-4322-BFA6-9D8A72B29328}" type="slidenum">
              <a:rPr lang="en-US" smtClean="0"/>
              <a:t>2</a:t>
            </a:fld>
            <a:endParaRPr lang="en-US"/>
          </a:p>
        </p:txBody>
      </p:sp>
    </p:spTree>
    <p:extLst>
      <p:ext uri="{BB962C8B-B14F-4D97-AF65-F5344CB8AC3E}">
        <p14:creationId xmlns:p14="http://schemas.microsoft.com/office/powerpoint/2010/main" val="13727441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fontScale="90000"/>
          </a:bodyPr>
          <a:lstStyle/>
          <a:p>
            <a:r>
              <a:rPr lang="en-US" sz="4900" dirty="0" smtClean="0"/>
              <a:t>III- Man</a:t>
            </a:r>
            <a:r>
              <a:rPr lang="en-US" dirty="0" smtClean="0"/>
              <a:t>        </a:t>
            </a:r>
            <a:r>
              <a:rPr lang="en-US" dirty="0" smtClean="0">
                <a:solidFill>
                  <a:srgbClr val="FF0000"/>
                </a:solidFill>
              </a:rPr>
              <a:t>put your money</a:t>
            </a:r>
            <a:r>
              <a:rPr lang="en-US" dirty="0" smtClean="0"/>
              <a:t> where your mouth is</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prove something said</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461665"/>
          </a:xfrm>
          <a:prstGeom prst="rect">
            <a:avLst/>
          </a:prstGeom>
          <a:noFill/>
        </p:spPr>
        <p:txBody>
          <a:bodyPr wrap="square" rtlCol="0">
            <a:spAutoFit/>
          </a:bodyPr>
          <a:lstStyle/>
          <a:p>
            <a:r>
              <a:rPr lang="en-US" sz="2400" dirty="0"/>
              <a:t>American expression from the 1930’s of unknown origin.</a:t>
            </a:r>
          </a:p>
        </p:txBody>
      </p:sp>
      <p:pic>
        <p:nvPicPr>
          <p:cNvPr id="26" name="Picture 25"/>
          <p:cNvPicPr>
            <a:picLocks noChangeAspect="1"/>
          </p:cNvPicPr>
          <p:nvPr/>
        </p:nvPicPr>
        <p:blipFill>
          <a:blip r:embed="rId7"/>
          <a:stretch>
            <a:fillRect/>
          </a:stretch>
        </p:blipFill>
        <p:spPr>
          <a:xfrm>
            <a:off x="4852277" y="1706952"/>
            <a:ext cx="2495244" cy="3266502"/>
          </a:xfrm>
          <a:prstGeom prst="rect">
            <a:avLst/>
          </a:prstGeom>
        </p:spPr>
      </p:pic>
      <p:sp>
        <p:nvSpPr>
          <p:cNvPr id="22" name="Slide Number Placeholder 21"/>
          <p:cNvSpPr>
            <a:spLocks noGrp="1"/>
          </p:cNvSpPr>
          <p:nvPr>
            <p:ph type="sldNum" sz="quarter" idx="12"/>
          </p:nvPr>
        </p:nvSpPr>
        <p:spPr/>
        <p:txBody>
          <a:bodyPr/>
          <a:lstStyle/>
          <a:p>
            <a:fld id="{CB8E06FC-A5A5-4322-BFA6-9D8A72B29328}" type="slidenum">
              <a:rPr lang="en-US" smtClean="0"/>
              <a:t>20</a:t>
            </a:fld>
            <a:endParaRPr lang="en-US"/>
          </a:p>
        </p:txBody>
      </p:sp>
    </p:spTree>
    <p:extLst>
      <p:ext uri="{BB962C8B-B14F-4D97-AF65-F5344CB8AC3E}">
        <p14:creationId xmlns:p14="http://schemas.microsoft.com/office/powerpoint/2010/main" val="336933834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3"/>
                </p:tgtEl>
              </p:cMediaNode>
            </p:audio>
            <p:audio>
              <p:cMediaNode vol="80000">
                <p:cTn id="3" fill="hold" display="0">
                  <p:stCondLst>
                    <p:cond delay="indefinite"/>
                  </p:stCondLst>
                  <p:endCondLst>
                    <p:cond evt="onStopAudio" delay="0">
                      <p:tgtEl>
                        <p:sldTgt/>
                      </p:tgtEl>
                    </p:cond>
                  </p:endCondLst>
                </p:cTn>
                <p:tgtEl>
                  <p:spTgt spid="24"/>
                </p:tgtEl>
              </p:cMediaNode>
            </p:audio>
            <p:audio>
              <p:cMediaNode vol="80000">
                <p:cTn id="4"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III- Man           keep your </a:t>
            </a:r>
            <a:r>
              <a:rPr lang="en-US" dirty="0" smtClean="0">
                <a:solidFill>
                  <a:srgbClr val="FF0000"/>
                </a:solidFill>
              </a:rPr>
              <a:t>____ __</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be optimistic in the face of adversity</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461665"/>
          </a:xfrm>
          <a:prstGeom prst="rect">
            <a:avLst/>
          </a:prstGeom>
          <a:noFill/>
        </p:spPr>
        <p:txBody>
          <a:bodyPr wrap="square" rtlCol="0">
            <a:spAutoFit/>
          </a:bodyPr>
          <a:lstStyle/>
          <a:p>
            <a:r>
              <a:rPr lang="en-US" sz="2400" dirty="0" smtClean="0"/>
              <a:t> </a:t>
            </a:r>
            <a:endParaRPr lang="en-US" sz="2400" dirty="0"/>
          </a:p>
        </p:txBody>
      </p:sp>
      <p:pic>
        <p:nvPicPr>
          <p:cNvPr id="25" name="Picture 24"/>
          <p:cNvPicPr>
            <a:picLocks noChangeAspect="1"/>
          </p:cNvPicPr>
          <p:nvPr/>
        </p:nvPicPr>
        <p:blipFill>
          <a:blip r:embed="rId7"/>
          <a:stretch>
            <a:fillRect/>
          </a:stretch>
        </p:blipFill>
        <p:spPr>
          <a:xfrm>
            <a:off x="10588613" y="6364181"/>
            <a:ext cx="1603387" cy="493819"/>
          </a:xfrm>
          <a:prstGeom prst="rect">
            <a:avLst/>
          </a:prstGeom>
        </p:spPr>
      </p:pic>
      <p:pic>
        <p:nvPicPr>
          <p:cNvPr id="26" name="Picture 25"/>
          <p:cNvPicPr>
            <a:picLocks noChangeAspect="1"/>
          </p:cNvPicPr>
          <p:nvPr/>
        </p:nvPicPr>
        <p:blipFill>
          <a:blip r:embed="rId8"/>
          <a:stretch>
            <a:fillRect/>
          </a:stretch>
        </p:blipFill>
        <p:spPr>
          <a:xfrm>
            <a:off x="5322033" y="1831179"/>
            <a:ext cx="4732161" cy="3142275"/>
          </a:xfrm>
          <a:prstGeom prst="rect">
            <a:avLst/>
          </a:prstGeom>
        </p:spPr>
      </p:pic>
      <p:pic>
        <p:nvPicPr>
          <p:cNvPr id="27" name="Picture 26"/>
          <p:cNvPicPr>
            <a:picLocks noChangeAspect="1"/>
          </p:cNvPicPr>
          <p:nvPr/>
        </p:nvPicPr>
        <p:blipFill>
          <a:blip r:embed="rId9"/>
          <a:stretch>
            <a:fillRect/>
          </a:stretch>
        </p:blipFill>
        <p:spPr>
          <a:xfrm>
            <a:off x="2137806" y="2025598"/>
            <a:ext cx="2778466" cy="2753435"/>
          </a:xfrm>
          <a:prstGeom prst="rect">
            <a:avLst/>
          </a:prstGeom>
        </p:spPr>
      </p:pic>
      <p:sp>
        <p:nvSpPr>
          <p:cNvPr id="22" name="Slide Number Placeholder 21"/>
          <p:cNvSpPr>
            <a:spLocks noGrp="1"/>
          </p:cNvSpPr>
          <p:nvPr>
            <p:ph type="sldNum" sz="quarter" idx="12"/>
          </p:nvPr>
        </p:nvSpPr>
        <p:spPr/>
        <p:txBody>
          <a:bodyPr/>
          <a:lstStyle/>
          <a:p>
            <a:fld id="{CB8E06FC-A5A5-4322-BFA6-9D8A72B29328}" type="slidenum">
              <a:rPr lang="en-US" smtClean="0"/>
              <a:t>21</a:t>
            </a:fld>
            <a:endParaRPr lang="en-US"/>
          </a:p>
        </p:txBody>
      </p:sp>
    </p:spTree>
    <p:extLst>
      <p:ext uri="{BB962C8B-B14F-4D97-AF65-F5344CB8AC3E}">
        <p14:creationId xmlns:p14="http://schemas.microsoft.com/office/powerpoint/2010/main" val="272355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500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childTnLst>
                          </p:cTn>
                        </p:par>
                        <p:par>
                          <p:cTn id="8" fill="hold">
                            <p:stCondLst>
                              <p:cond delay="6000"/>
                            </p:stCondLst>
                            <p:childTnLst>
                              <p:par>
                                <p:cTn id="9" presetID="10" presetClass="exit" presetSubtype="0" fill="hold" grpId="0" nodeType="afterEffect">
                                  <p:stCondLst>
                                    <p:cond delay="0"/>
                                  </p:stCondLst>
                                  <p:childTnLst>
                                    <p:animEffect transition="out" filter="fade">
                                      <p:cBhvr>
                                        <p:cTn id="10" dur="1000"/>
                                        <p:tgtEl>
                                          <p:spTgt spid="20"/>
                                        </p:tgtEl>
                                      </p:cBhvr>
                                    </p:animEffect>
                                    <p:set>
                                      <p:cBhvr>
                                        <p:cTn id="11" dur="1" fill="hold">
                                          <p:stCondLst>
                                            <p:cond delay="999"/>
                                          </p:stCondLst>
                                        </p:cTn>
                                        <p:tgtEl>
                                          <p:spTgt spid="20"/>
                                        </p:tgtEl>
                                        <p:attrNameLst>
                                          <p:attrName>style.visibility</p:attrName>
                                        </p:attrNameLst>
                                      </p:cBhvr>
                                      <p:to>
                                        <p:strVal val="hidden"/>
                                      </p:to>
                                    </p:set>
                                  </p:childTnLst>
                                </p:cTn>
                              </p:par>
                            </p:childTnLst>
                          </p:cTn>
                        </p:par>
                        <p:par>
                          <p:cTn id="12" fill="hold">
                            <p:stCondLst>
                              <p:cond delay="7000"/>
                            </p:stCondLst>
                            <p:childTnLst>
                              <p:par>
                                <p:cTn id="13" presetID="10" presetClass="exit" presetSubtype="0" fill="hold" grpId="0" nodeType="afterEffect">
                                  <p:stCondLst>
                                    <p:cond delay="0"/>
                                  </p:stCondLst>
                                  <p:childTnLst>
                                    <p:animEffect transition="out" filter="fade">
                                      <p:cBhvr>
                                        <p:cTn id="14" dur="1000"/>
                                        <p:tgtEl>
                                          <p:spTgt spid="19"/>
                                        </p:tgtEl>
                                      </p:cBhvr>
                                    </p:animEffect>
                                    <p:set>
                                      <p:cBhvr>
                                        <p:cTn id="15" dur="1" fill="hold">
                                          <p:stCondLst>
                                            <p:cond delay="999"/>
                                          </p:stCondLst>
                                        </p:cTn>
                                        <p:tgtEl>
                                          <p:spTgt spid="19"/>
                                        </p:tgtEl>
                                        <p:attrNameLst>
                                          <p:attrName>style.visibility</p:attrName>
                                        </p:attrNameLst>
                                      </p:cBhvr>
                                      <p:to>
                                        <p:strVal val="hidden"/>
                                      </p:to>
                                    </p:set>
                                  </p:childTnLst>
                                </p:cTn>
                              </p:par>
                            </p:childTnLst>
                          </p:cTn>
                        </p:par>
                        <p:par>
                          <p:cTn id="16" fill="hold">
                            <p:stCondLst>
                              <p:cond delay="8000"/>
                            </p:stCondLst>
                            <p:childTnLst>
                              <p:par>
                                <p:cTn id="17" presetID="10" presetClass="exit" presetSubtype="0" fill="hold" grpId="0" nodeType="afterEffect">
                                  <p:stCondLst>
                                    <p:cond delay="0"/>
                                  </p:stCondLst>
                                  <p:childTnLst>
                                    <p:animEffect transition="out" filter="fade">
                                      <p:cBhvr>
                                        <p:cTn id="18" dur="1000"/>
                                        <p:tgtEl>
                                          <p:spTgt spid="18"/>
                                        </p:tgtEl>
                                      </p:cBhvr>
                                    </p:animEffect>
                                    <p:set>
                                      <p:cBhvr>
                                        <p:cTn id="19" dur="1" fill="hold">
                                          <p:stCondLst>
                                            <p:cond delay="999"/>
                                          </p:stCondLst>
                                        </p:cTn>
                                        <p:tgtEl>
                                          <p:spTgt spid="18"/>
                                        </p:tgtEl>
                                        <p:attrNameLst>
                                          <p:attrName>style.visibility</p:attrName>
                                        </p:attrNameLst>
                                      </p:cBhvr>
                                      <p:to>
                                        <p:strVal val="hidden"/>
                                      </p:to>
                                    </p:set>
                                  </p:childTnLst>
                                </p:cTn>
                              </p:par>
                            </p:childTnLst>
                          </p:cTn>
                        </p:par>
                        <p:par>
                          <p:cTn id="20" fill="hold">
                            <p:stCondLst>
                              <p:cond delay="9000"/>
                            </p:stCondLst>
                            <p:childTnLst>
                              <p:par>
                                <p:cTn id="21" presetID="10" presetClass="exit" presetSubtype="0" fill="hold" grpId="0" nodeType="afterEffect">
                                  <p:stCondLst>
                                    <p:cond delay="0"/>
                                  </p:stCondLst>
                                  <p:childTnLst>
                                    <p:animEffect transition="out" filter="fade">
                                      <p:cBhvr>
                                        <p:cTn id="22" dur="1000"/>
                                        <p:tgtEl>
                                          <p:spTgt spid="17"/>
                                        </p:tgtEl>
                                      </p:cBhvr>
                                    </p:animEffect>
                                    <p:set>
                                      <p:cBhvr>
                                        <p:cTn id="23" dur="1" fill="hold">
                                          <p:stCondLst>
                                            <p:cond delay="999"/>
                                          </p:stCondLst>
                                        </p:cTn>
                                        <p:tgtEl>
                                          <p:spTgt spid="17"/>
                                        </p:tgtEl>
                                        <p:attrNameLst>
                                          <p:attrName>style.visibility</p:attrName>
                                        </p:attrNameLst>
                                      </p:cBhvr>
                                      <p:to>
                                        <p:strVal val="hidden"/>
                                      </p:to>
                                    </p:set>
                                  </p:childTnLst>
                                </p:cTn>
                              </p:par>
                            </p:childTnLst>
                          </p:cTn>
                        </p:par>
                        <p:par>
                          <p:cTn id="24" fill="hold">
                            <p:stCondLst>
                              <p:cond delay="10000"/>
                            </p:stCondLst>
                            <p:childTnLst>
                              <p:par>
                                <p:cTn id="25" presetID="10" presetClass="exit" presetSubtype="0" fill="hold" grpId="0" nodeType="afterEffect">
                                  <p:stCondLst>
                                    <p:cond delay="0"/>
                                  </p:stCondLst>
                                  <p:childTnLst>
                                    <p:animEffect transition="out" filter="fade">
                                      <p:cBhvr>
                                        <p:cTn id="26" dur="1000"/>
                                        <p:tgtEl>
                                          <p:spTgt spid="16"/>
                                        </p:tgtEl>
                                      </p:cBhvr>
                                    </p:animEffect>
                                    <p:set>
                                      <p:cBhvr>
                                        <p:cTn id="27" dur="1" fill="hold">
                                          <p:stCondLst>
                                            <p:cond delay="999"/>
                                          </p:stCondLst>
                                        </p:cTn>
                                        <p:tgtEl>
                                          <p:spTgt spid="16"/>
                                        </p:tgtEl>
                                        <p:attrNameLst>
                                          <p:attrName>style.visibility</p:attrName>
                                        </p:attrNameLst>
                                      </p:cBhvr>
                                      <p:to>
                                        <p:strVal val="hidden"/>
                                      </p:to>
                                    </p:set>
                                  </p:childTnLst>
                                </p:cTn>
                              </p:par>
                            </p:childTnLst>
                          </p:cTn>
                        </p:par>
                        <p:par>
                          <p:cTn id="28" fill="hold">
                            <p:stCondLst>
                              <p:cond delay="11000"/>
                            </p:stCondLst>
                            <p:childTnLst>
                              <p:par>
                                <p:cTn id="29" presetID="10" presetClass="exit" presetSubtype="0" fill="hold" grpId="0" nodeType="afterEffect">
                                  <p:stCondLst>
                                    <p:cond delay="0"/>
                                  </p:stCondLst>
                                  <p:childTnLst>
                                    <p:animEffect transition="out" filter="fade">
                                      <p:cBhvr>
                                        <p:cTn id="30" dur="1000"/>
                                        <p:tgtEl>
                                          <p:spTgt spid="15"/>
                                        </p:tgtEl>
                                      </p:cBhvr>
                                    </p:animEffect>
                                    <p:set>
                                      <p:cBhvr>
                                        <p:cTn id="31" dur="1" fill="hold">
                                          <p:stCondLst>
                                            <p:cond delay="999"/>
                                          </p:stCondLst>
                                        </p:cTn>
                                        <p:tgtEl>
                                          <p:spTgt spid="15"/>
                                        </p:tgtEl>
                                        <p:attrNameLst>
                                          <p:attrName>style.visibility</p:attrName>
                                        </p:attrNameLst>
                                      </p:cBhvr>
                                      <p:to>
                                        <p:strVal val="hidden"/>
                                      </p:to>
                                    </p:set>
                                  </p:childTnLst>
                                </p:cTn>
                              </p:par>
                            </p:childTnLst>
                          </p:cTn>
                        </p:par>
                        <p:par>
                          <p:cTn id="32" fill="hold">
                            <p:stCondLst>
                              <p:cond delay="12000"/>
                            </p:stCondLst>
                            <p:childTnLst>
                              <p:par>
                                <p:cTn id="33" presetID="10" presetClass="exit" presetSubtype="0" fill="hold" grpId="0" nodeType="afterEffect">
                                  <p:stCondLst>
                                    <p:cond delay="0"/>
                                  </p:stCondLst>
                                  <p:childTnLst>
                                    <p:animEffect transition="out" filter="fade">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childTnLst>
                          </p:cTn>
                        </p:par>
                        <p:par>
                          <p:cTn id="36" fill="hold">
                            <p:stCondLst>
                              <p:cond delay="13000"/>
                            </p:stCondLst>
                            <p:childTnLst>
                              <p:par>
                                <p:cTn id="37" presetID="10" presetClass="exit" presetSubtype="0" fill="hold" grpId="0" nodeType="afterEffect">
                                  <p:stCondLst>
                                    <p:cond delay="0"/>
                                  </p:stCondLst>
                                  <p:childTnLst>
                                    <p:animEffect transition="out" filter="fade">
                                      <p:cBhvr>
                                        <p:cTn id="38" dur="1000"/>
                                        <p:tgtEl>
                                          <p:spTgt spid="13"/>
                                        </p:tgtEl>
                                      </p:cBhvr>
                                    </p:animEffect>
                                    <p:set>
                                      <p:cBhvr>
                                        <p:cTn id="39" dur="1" fill="hold">
                                          <p:stCondLst>
                                            <p:cond delay="999"/>
                                          </p:stCondLst>
                                        </p:cTn>
                                        <p:tgtEl>
                                          <p:spTgt spid="13"/>
                                        </p:tgtEl>
                                        <p:attrNameLst>
                                          <p:attrName>style.visibility</p:attrName>
                                        </p:attrNameLst>
                                      </p:cBhvr>
                                      <p:to>
                                        <p:strVal val="hidden"/>
                                      </p:to>
                                    </p:set>
                                  </p:childTnLst>
                                </p:cTn>
                              </p:par>
                            </p:childTnLst>
                          </p:cTn>
                        </p:par>
                        <p:par>
                          <p:cTn id="40" fill="hold">
                            <p:stCondLst>
                              <p:cond delay="14000"/>
                            </p:stCondLst>
                            <p:childTnLst>
                              <p:par>
                                <p:cTn id="41" presetID="10" presetClass="exit" presetSubtype="0" fill="hold" grpId="0" nodeType="afterEffect">
                                  <p:stCondLst>
                                    <p:cond delay="0"/>
                                  </p:stCondLst>
                                  <p:childTnLst>
                                    <p:animEffect transition="out" filter="fade">
                                      <p:cBhvr>
                                        <p:cTn id="42" dur="1000"/>
                                        <p:tgtEl>
                                          <p:spTgt spid="12"/>
                                        </p:tgtEl>
                                      </p:cBhvr>
                                    </p:animEffect>
                                    <p:set>
                                      <p:cBhvr>
                                        <p:cTn id="43" dur="1" fill="hold">
                                          <p:stCondLst>
                                            <p:cond delay="999"/>
                                          </p:stCondLst>
                                        </p:cTn>
                                        <p:tgtEl>
                                          <p:spTgt spid="12"/>
                                        </p:tgtEl>
                                        <p:attrNameLst>
                                          <p:attrName>style.visibility</p:attrName>
                                        </p:attrNameLst>
                                      </p:cBhvr>
                                      <p:to>
                                        <p:strVal val="hidden"/>
                                      </p:to>
                                    </p:set>
                                  </p:childTnLst>
                                </p:cTn>
                              </p:par>
                            </p:childTnLst>
                          </p:cTn>
                        </p:par>
                        <p:par>
                          <p:cTn id="44" fill="hold">
                            <p:stCondLst>
                              <p:cond delay="15000"/>
                            </p:stCondLst>
                            <p:childTnLst>
                              <p:par>
                                <p:cTn id="45" presetID="10" presetClass="exit" presetSubtype="0" fill="hold" grpId="0" nodeType="afterEffect">
                                  <p:stCondLst>
                                    <p:cond delay="0"/>
                                  </p:stCondLst>
                                  <p:childTnLst>
                                    <p:animEffect transition="out" filter="fade">
                                      <p:cBhvr>
                                        <p:cTn id="46" dur="1000"/>
                                        <p:tgtEl>
                                          <p:spTgt spid="11"/>
                                        </p:tgtEl>
                                      </p:cBhvr>
                                    </p:animEffect>
                                    <p:set>
                                      <p:cBhvr>
                                        <p:cTn id="47" dur="1" fill="hold">
                                          <p:stCondLst>
                                            <p:cond delay="999"/>
                                          </p:stCondLst>
                                        </p:cTn>
                                        <p:tgtEl>
                                          <p:spTgt spid="11"/>
                                        </p:tgtEl>
                                        <p:attrNameLst>
                                          <p:attrName>style.visibility</p:attrName>
                                        </p:attrNameLst>
                                      </p:cBhvr>
                                      <p:to>
                                        <p:strVal val="hidden"/>
                                      </p:to>
                                    </p:set>
                                  </p:childTnLst>
                                </p:cTn>
                              </p:par>
                            </p:childTnLst>
                          </p:cTn>
                        </p:par>
                        <p:par>
                          <p:cTn id="48" fill="hold">
                            <p:stCondLst>
                              <p:cond delay="16000"/>
                            </p:stCondLst>
                            <p:childTnLst>
                              <p:par>
                                <p:cTn id="49" presetID="10" presetClass="exit" presetSubtype="0" fill="hold" grpId="0" nodeType="afterEffect">
                                  <p:stCondLst>
                                    <p:cond delay="0"/>
                                  </p:stCondLst>
                                  <p:childTnLst>
                                    <p:animEffect transition="out" filter="fade">
                                      <p:cBhvr>
                                        <p:cTn id="50" dur="1000"/>
                                        <p:tgtEl>
                                          <p:spTgt spid="10"/>
                                        </p:tgtEl>
                                      </p:cBhvr>
                                    </p:animEffect>
                                    <p:set>
                                      <p:cBhvr>
                                        <p:cTn id="51" dur="1" fill="hold">
                                          <p:stCondLst>
                                            <p:cond delay="999"/>
                                          </p:stCondLst>
                                        </p:cTn>
                                        <p:tgtEl>
                                          <p:spTgt spid="10"/>
                                        </p:tgtEl>
                                        <p:attrNameLst>
                                          <p:attrName>style.visibility</p:attrName>
                                        </p:attrNameLst>
                                      </p:cBhvr>
                                      <p:to>
                                        <p:strVal val="hidden"/>
                                      </p:to>
                                    </p:set>
                                  </p:childTnLst>
                                </p:cTn>
                              </p:par>
                            </p:childTnLst>
                          </p:cTn>
                        </p:par>
                        <p:par>
                          <p:cTn id="52" fill="hold">
                            <p:stCondLst>
                              <p:cond delay="17000"/>
                            </p:stCondLst>
                            <p:childTnLst>
                              <p:par>
                                <p:cTn id="53" presetID="10" presetClass="exit" presetSubtype="0" fill="hold" grpId="0" nodeType="afterEffect">
                                  <p:stCondLst>
                                    <p:cond delay="0"/>
                                  </p:stCondLst>
                                  <p:childTnLst>
                                    <p:animEffect transition="out" filter="fade">
                                      <p:cBhvr>
                                        <p:cTn id="54" dur="1000"/>
                                        <p:tgtEl>
                                          <p:spTgt spid="9"/>
                                        </p:tgtEl>
                                      </p:cBhvr>
                                    </p:animEffect>
                                    <p:set>
                                      <p:cBhvr>
                                        <p:cTn id="55" dur="1" fill="hold">
                                          <p:stCondLst>
                                            <p:cond delay="999"/>
                                          </p:stCondLst>
                                        </p:cTn>
                                        <p:tgtEl>
                                          <p:spTgt spid="9"/>
                                        </p:tgtEl>
                                        <p:attrNameLst>
                                          <p:attrName>style.visibility</p:attrName>
                                        </p:attrNameLst>
                                      </p:cBhvr>
                                      <p:to>
                                        <p:strVal val="hidden"/>
                                      </p:to>
                                    </p:set>
                                  </p:childTnLst>
                                </p:cTn>
                              </p:par>
                            </p:childTnLst>
                          </p:cTn>
                        </p:par>
                        <p:par>
                          <p:cTn id="56" fill="hold">
                            <p:stCondLst>
                              <p:cond delay="18000"/>
                            </p:stCondLst>
                            <p:childTnLst>
                              <p:par>
                                <p:cTn id="57" presetID="10" presetClass="exit" presetSubtype="0" fill="hold" grpId="0" nodeType="afterEffect">
                                  <p:stCondLst>
                                    <p:cond delay="0"/>
                                  </p:stCondLst>
                                  <p:childTnLst>
                                    <p:animEffect transition="out" filter="fade">
                                      <p:cBhvr>
                                        <p:cTn id="58" dur="1000"/>
                                        <p:tgtEl>
                                          <p:spTgt spid="8"/>
                                        </p:tgtEl>
                                      </p:cBhvr>
                                    </p:animEffect>
                                    <p:set>
                                      <p:cBhvr>
                                        <p:cTn id="59" dur="1" fill="hold">
                                          <p:stCondLst>
                                            <p:cond delay="999"/>
                                          </p:stCondLst>
                                        </p:cTn>
                                        <p:tgtEl>
                                          <p:spTgt spid="8"/>
                                        </p:tgtEl>
                                        <p:attrNameLst>
                                          <p:attrName>style.visibility</p:attrName>
                                        </p:attrNameLst>
                                      </p:cBhvr>
                                      <p:to>
                                        <p:strVal val="hidden"/>
                                      </p:to>
                                    </p:set>
                                  </p:childTnLst>
                                </p:cTn>
                              </p:par>
                            </p:childTnLst>
                          </p:cTn>
                        </p:par>
                        <p:par>
                          <p:cTn id="60" fill="hold">
                            <p:stCondLst>
                              <p:cond delay="19000"/>
                            </p:stCondLst>
                            <p:childTnLst>
                              <p:par>
                                <p:cTn id="61" presetID="10" presetClass="exit" presetSubtype="0" fill="hold" grpId="0" nodeType="afterEffect">
                                  <p:stCondLst>
                                    <p:cond delay="0"/>
                                  </p:stCondLst>
                                  <p:childTnLst>
                                    <p:animEffect transition="out" filter="fade">
                                      <p:cBhvr>
                                        <p:cTn id="62" dur="1000"/>
                                        <p:tgtEl>
                                          <p:spTgt spid="6"/>
                                        </p:tgtEl>
                                      </p:cBhvr>
                                    </p:animEffect>
                                    <p:set>
                                      <p:cBhvr>
                                        <p:cTn id="63" dur="1" fill="hold">
                                          <p:stCondLst>
                                            <p:cond delay="999"/>
                                          </p:stCondLst>
                                        </p:cTn>
                                        <p:tgtEl>
                                          <p:spTgt spid="6"/>
                                        </p:tgtEl>
                                        <p:attrNameLst>
                                          <p:attrName>style.visibility</p:attrName>
                                        </p:attrNameLst>
                                      </p:cBhvr>
                                      <p:to>
                                        <p:strVal val="hidden"/>
                                      </p:to>
                                    </p:set>
                                  </p:childTnLst>
                                </p:cTn>
                              </p:par>
                            </p:childTnLst>
                          </p:cTn>
                        </p:par>
                        <p:par>
                          <p:cTn id="64" fill="hold">
                            <p:stCondLst>
                              <p:cond delay="20000"/>
                            </p:stCondLst>
                            <p:childTnLst>
                              <p:par>
                                <p:cTn id="65" presetID="1" presetClass="mediacall" presetSubtype="0" fill="hold" nodeType="afterEffect">
                                  <p:stCondLst>
                                    <p:cond delay="0"/>
                                  </p:stCondLst>
                                  <p:childTnLst>
                                    <p:cmd type="call" cmd="playFrom(0.0)">
                                      <p:cBhvr>
                                        <p:cTn id="66" dur="1587" fill="hold"/>
                                        <p:tgtEl>
                                          <p:spTgt spid="4"/>
                                        </p:tgtEl>
                                      </p:cBhvr>
                                    </p:cmd>
                                  </p:childTnLst>
                                </p:cTn>
                              </p:par>
                            </p:childTnLst>
                          </p:cTn>
                        </p:par>
                        <p:par>
                          <p:cTn id="67" fill="hold">
                            <p:stCondLst>
                              <p:cond delay="21587"/>
                            </p:stCondLst>
                            <p:childTnLst>
                              <p:par>
                                <p:cTn id="68" presetID="2" presetClass="entr" presetSubtype="4" fill="hold" nodeType="afterEffect">
                                  <p:stCondLst>
                                    <p:cond delay="0"/>
                                  </p:stCondLst>
                                  <p:childTnLst>
                                    <p:set>
                                      <p:cBhvr>
                                        <p:cTn id="69" dur="1" fill="hold">
                                          <p:stCondLst>
                                            <p:cond delay="0"/>
                                          </p:stCondLst>
                                        </p:cTn>
                                        <p:tgtEl>
                                          <p:spTgt spid="25"/>
                                        </p:tgtEl>
                                        <p:attrNameLst>
                                          <p:attrName>style.visibility</p:attrName>
                                        </p:attrNameLst>
                                      </p:cBhvr>
                                      <p:to>
                                        <p:strVal val="visible"/>
                                      </p:to>
                                    </p:set>
                                    <p:anim calcmode="lin" valueType="num">
                                      <p:cBhvr additive="base">
                                        <p:cTn id="70" dur="1000" fill="hold"/>
                                        <p:tgtEl>
                                          <p:spTgt spid="25"/>
                                        </p:tgtEl>
                                        <p:attrNameLst>
                                          <p:attrName>ppt_x</p:attrName>
                                        </p:attrNameLst>
                                      </p:cBhvr>
                                      <p:tavLst>
                                        <p:tav tm="0">
                                          <p:val>
                                            <p:strVal val="#ppt_x"/>
                                          </p:val>
                                        </p:tav>
                                        <p:tav tm="100000">
                                          <p:val>
                                            <p:strVal val="#ppt_x"/>
                                          </p:val>
                                        </p:tav>
                                      </p:tavLst>
                                    </p:anim>
                                    <p:anim calcmode="lin" valueType="num">
                                      <p:cBhvr additive="base">
                                        <p:cTn id="71"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23"/>
                </p:tgtEl>
              </p:cMediaNode>
            </p:audio>
            <p:audio>
              <p:cMediaNode vol="80000">
                <p:cTn id="73" fill="hold" display="0">
                  <p:stCondLst>
                    <p:cond delay="indefinite"/>
                  </p:stCondLst>
                  <p:endCondLst>
                    <p:cond evt="onStopAudio" delay="0">
                      <p:tgtEl>
                        <p:sldTgt/>
                      </p:tgtEl>
                    </p:cond>
                  </p:endCondLst>
                </p:cTn>
                <p:tgtEl>
                  <p:spTgt spid="24"/>
                </p:tgtEl>
              </p:cMediaNode>
            </p:audio>
            <p:audio>
              <p:cMediaNode vol="80000">
                <p:cTn id="74" fill="hold" display="0">
                  <p:stCondLst>
                    <p:cond delay="indefinite"/>
                  </p:stCondLst>
                  <p:endCondLst>
                    <p:cond evt="onStopAudio" delay="0">
                      <p:tgtEl>
                        <p:sldTgt/>
                      </p:tgtEl>
                    </p:cond>
                  </p:endCondLst>
                </p:cTn>
                <p:tgtEl>
                  <p:spTgt spid="4"/>
                </p:tgtEl>
              </p:cMediaNode>
            </p:audio>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III- Man           keep your </a:t>
            </a:r>
            <a:r>
              <a:rPr lang="en-US" dirty="0" smtClean="0">
                <a:solidFill>
                  <a:srgbClr val="FF0000"/>
                </a:solidFill>
              </a:rPr>
              <a:t>chin up</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be optimistic in the face of adversity</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461665"/>
          </a:xfrm>
          <a:prstGeom prst="rect">
            <a:avLst/>
          </a:prstGeom>
          <a:noFill/>
        </p:spPr>
        <p:txBody>
          <a:bodyPr wrap="square" rtlCol="0">
            <a:spAutoFit/>
          </a:bodyPr>
          <a:lstStyle/>
          <a:p>
            <a:r>
              <a:rPr lang="en-US" sz="2400" dirty="0" smtClean="0"/>
              <a:t>Similar origins to </a:t>
            </a:r>
            <a:r>
              <a:rPr lang="en-US" sz="2400" dirty="0"/>
              <a:t>“Keep a stiff upper </a:t>
            </a:r>
            <a:r>
              <a:rPr lang="en-US" sz="2400" dirty="0" smtClean="0"/>
              <a:t>lip.”</a:t>
            </a:r>
            <a:endParaRPr lang="en-US" sz="2400" dirty="0"/>
          </a:p>
        </p:txBody>
      </p:sp>
      <p:pic>
        <p:nvPicPr>
          <p:cNvPr id="26" name="Picture 25"/>
          <p:cNvPicPr>
            <a:picLocks noChangeAspect="1"/>
          </p:cNvPicPr>
          <p:nvPr/>
        </p:nvPicPr>
        <p:blipFill>
          <a:blip r:embed="rId7"/>
          <a:stretch>
            <a:fillRect/>
          </a:stretch>
        </p:blipFill>
        <p:spPr>
          <a:xfrm>
            <a:off x="5322033" y="1831179"/>
            <a:ext cx="4732161" cy="3142275"/>
          </a:xfrm>
          <a:prstGeom prst="rect">
            <a:avLst/>
          </a:prstGeom>
        </p:spPr>
      </p:pic>
      <p:pic>
        <p:nvPicPr>
          <p:cNvPr id="27" name="Picture 26"/>
          <p:cNvPicPr>
            <a:picLocks noChangeAspect="1"/>
          </p:cNvPicPr>
          <p:nvPr/>
        </p:nvPicPr>
        <p:blipFill>
          <a:blip r:embed="rId8"/>
          <a:stretch>
            <a:fillRect/>
          </a:stretch>
        </p:blipFill>
        <p:spPr>
          <a:xfrm>
            <a:off x="2137806" y="2025598"/>
            <a:ext cx="2778466" cy="2753435"/>
          </a:xfrm>
          <a:prstGeom prst="rect">
            <a:avLst/>
          </a:prstGeom>
        </p:spPr>
      </p:pic>
      <p:sp>
        <p:nvSpPr>
          <p:cNvPr id="22" name="Slide Number Placeholder 21"/>
          <p:cNvSpPr>
            <a:spLocks noGrp="1"/>
          </p:cNvSpPr>
          <p:nvPr>
            <p:ph type="sldNum" sz="quarter" idx="12"/>
          </p:nvPr>
        </p:nvSpPr>
        <p:spPr/>
        <p:txBody>
          <a:bodyPr/>
          <a:lstStyle/>
          <a:p>
            <a:fld id="{CB8E06FC-A5A5-4322-BFA6-9D8A72B29328}" type="slidenum">
              <a:rPr lang="en-US" smtClean="0"/>
              <a:t>22</a:t>
            </a:fld>
            <a:endParaRPr lang="en-US"/>
          </a:p>
        </p:txBody>
      </p:sp>
    </p:spTree>
    <p:extLst>
      <p:ext uri="{BB962C8B-B14F-4D97-AF65-F5344CB8AC3E}">
        <p14:creationId xmlns:p14="http://schemas.microsoft.com/office/powerpoint/2010/main" val="931018789"/>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3"/>
                </p:tgtEl>
              </p:cMediaNode>
            </p:audio>
            <p:audio>
              <p:cMediaNode vol="80000">
                <p:cTn id="3" fill="hold" display="0">
                  <p:stCondLst>
                    <p:cond delay="indefinite"/>
                  </p:stCondLst>
                  <p:endCondLst>
                    <p:cond evt="onStopAudio" delay="0">
                      <p:tgtEl>
                        <p:sldTgt/>
                      </p:tgtEl>
                    </p:cond>
                  </p:endCondLst>
                </p:cTn>
                <p:tgtEl>
                  <p:spTgt spid="24"/>
                </p:tgtEl>
              </p:cMediaNode>
            </p:audio>
            <p:audio>
              <p:cMediaNode vol="80000">
                <p:cTn id="4"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III- Man           work your </a:t>
            </a:r>
            <a:r>
              <a:rPr lang="en-US" dirty="0" smtClean="0">
                <a:solidFill>
                  <a:srgbClr val="FF0000"/>
                </a:solidFill>
              </a:rPr>
              <a:t>_____ __ ___ ____</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tirelessly continue on</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461665"/>
          </a:xfrm>
          <a:prstGeom prst="rect">
            <a:avLst/>
          </a:prstGeom>
          <a:noFill/>
        </p:spPr>
        <p:txBody>
          <a:bodyPr wrap="square" rtlCol="0">
            <a:spAutoFit/>
          </a:bodyPr>
          <a:lstStyle/>
          <a:p>
            <a:r>
              <a:rPr lang="en-US" sz="2400" dirty="0" smtClean="0"/>
              <a:t> </a:t>
            </a:r>
            <a:endParaRPr lang="en-US" sz="2400" dirty="0"/>
          </a:p>
        </p:txBody>
      </p:sp>
      <p:pic>
        <p:nvPicPr>
          <p:cNvPr id="25" name="Picture 24"/>
          <p:cNvPicPr>
            <a:picLocks noChangeAspect="1"/>
          </p:cNvPicPr>
          <p:nvPr/>
        </p:nvPicPr>
        <p:blipFill>
          <a:blip r:embed="rId7"/>
          <a:stretch>
            <a:fillRect/>
          </a:stretch>
        </p:blipFill>
        <p:spPr>
          <a:xfrm>
            <a:off x="10588613" y="6364181"/>
            <a:ext cx="1603387" cy="493819"/>
          </a:xfrm>
          <a:prstGeom prst="rect">
            <a:avLst/>
          </a:prstGeom>
        </p:spPr>
      </p:pic>
      <p:pic>
        <p:nvPicPr>
          <p:cNvPr id="22" name="Picture 21"/>
          <p:cNvPicPr>
            <a:picLocks noChangeAspect="1"/>
          </p:cNvPicPr>
          <p:nvPr/>
        </p:nvPicPr>
        <p:blipFill>
          <a:blip r:embed="rId8"/>
          <a:stretch>
            <a:fillRect/>
          </a:stretch>
        </p:blipFill>
        <p:spPr>
          <a:xfrm>
            <a:off x="5043237" y="1589854"/>
            <a:ext cx="2105526" cy="3383881"/>
          </a:xfrm>
          <a:prstGeom prst="rect">
            <a:avLst/>
          </a:prstGeom>
        </p:spPr>
      </p:pic>
      <p:sp>
        <p:nvSpPr>
          <p:cNvPr id="26" name="Slide Number Placeholder 25"/>
          <p:cNvSpPr>
            <a:spLocks noGrp="1"/>
          </p:cNvSpPr>
          <p:nvPr>
            <p:ph type="sldNum" sz="quarter" idx="12"/>
          </p:nvPr>
        </p:nvSpPr>
        <p:spPr/>
        <p:txBody>
          <a:bodyPr/>
          <a:lstStyle/>
          <a:p>
            <a:fld id="{CB8E06FC-A5A5-4322-BFA6-9D8A72B29328}" type="slidenum">
              <a:rPr lang="en-US" smtClean="0"/>
              <a:t>23</a:t>
            </a:fld>
            <a:endParaRPr lang="en-US"/>
          </a:p>
        </p:txBody>
      </p:sp>
    </p:spTree>
    <p:extLst>
      <p:ext uri="{BB962C8B-B14F-4D97-AF65-F5344CB8AC3E}">
        <p14:creationId xmlns:p14="http://schemas.microsoft.com/office/powerpoint/2010/main" val="262568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500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childTnLst>
                          </p:cTn>
                        </p:par>
                        <p:par>
                          <p:cTn id="8" fill="hold">
                            <p:stCondLst>
                              <p:cond delay="6000"/>
                            </p:stCondLst>
                            <p:childTnLst>
                              <p:par>
                                <p:cTn id="9" presetID="10" presetClass="exit" presetSubtype="0" fill="hold" grpId="0" nodeType="afterEffect">
                                  <p:stCondLst>
                                    <p:cond delay="0"/>
                                  </p:stCondLst>
                                  <p:childTnLst>
                                    <p:animEffect transition="out" filter="fade">
                                      <p:cBhvr>
                                        <p:cTn id="10" dur="1000"/>
                                        <p:tgtEl>
                                          <p:spTgt spid="20"/>
                                        </p:tgtEl>
                                      </p:cBhvr>
                                    </p:animEffect>
                                    <p:set>
                                      <p:cBhvr>
                                        <p:cTn id="11" dur="1" fill="hold">
                                          <p:stCondLst>
                                            <p:cond delay="999"/>
                                          </p:stCondLst>
                                        </p:cTn>
                                        <p:tgtEl>
                                          <p:spTgt spid="20"/>
                                        </p:tgtEl>
                                        <p:attrNameLst>
                                          <p:attrName>style.visibility</p:attrName>
                                        </p:attrNameLst>
                                      </p:cBhvr>
                                      <p:to>
                                        <p:strVal val="hidden"/>
                                      </p:to>
                                    </p:set>
                                  </p:childTnLst>
                                </p:cTn>
                              </p:par>
                            </p:childTnLst>
                          </p:cTn>
                        </p:par>
                        <p:par>
                          <p:cTn id="12" fill="hold">
                            <p:stCondLst>
                              <p:cond delay="7000"/>
                            </p:stCondLst>
                            <p:childTnLst>
                              <p:par>
                                <p:cTn id="13" presetID="10" presetClass="exit" presetSubtype="0" fill="hold" grpId="0" nodeType="afterEffect">
                                  <p:stCondLst>
                                    <p:cond delay="0"/>
                                  </p:stCondLst>
                                  <p:childTnLst>
                                    <p:animEffect transition="out" filter="fade">
                                      <p:cBhvr>
                                        <p:cTn id="14" dur="1000"/>
                                        <p:tgtEl>
                                          <p:spTgt spid="19"/>
                                        </p:tgtEl>
                                      </p:cBhvr>
                                    </p:animEffect>
                                    <p:set>
                                      <p:cBhvr>
                                        <p:cTn id="15" dur="1" fill="hold">
                                          <p:stCondLst>
                                            <p:cond delay="999"/>
                                          </p:stCondLst>
                                        </p:cTn>
                                        <p:tgtEl>
                                          <p:spTgt spid="19"/>
                                        </p:tgtEl>
                                        <p:attrNameLst>
                                          <p:attrName>style.visibility</p:attrName>
                                        </p:attrNameLst>
                                      </p:cBhvr>
                                      <p:to>
                                        <p:strVal val="hidden"/>
                                      </p:to>
                                    </p:set>
                                  </p:childTnLst>
                                </p:cTn>
                              </p:par>
                            </p:childTnLst>
                          </p:cTn>
                        </p:par>
                        <p:par>
                          <p:cTn id="16" fill="hold">
                            <p:stCondLst>
                              <p:cond delay="8000"/>
                            </p:stCondLst>
                            <p:childTnLst>
                              <p:par>
                                <p:cTn id="17" presetID="10" presetClass="exit" presetSubtype="0" fill="hold" grpId="0" nodeType="afterEffect">
                                  <p:stCondLst>
                                    <p:cond delay="0"/>
                                  </p:stCondLst>
                                  <p:childTnLst>
                                    <p:animEffect transition="out" filter="fade">
                                      <p:cBhvr>
                                        <p:cTn id="18" dur="1000"/>
                                        <p:tgtEl>
                                          <p:spTgt spid="18"/>
                                        </p:tgtEl>
                                      </p:cBhvr>
                                    </p:animEffect>
                                    <p:set>
                                      <p:cBhvr>
                                        <p:cTn id="19" dur="1" fill="hold">
                                          <p:stCondLst>
                                            <p:cond delay="999"/>
                                          </p:stCondLst>
                                        </p:cTn>
                                        <p:tgtEl>
                                          <p:spTgt spid="18"/>
                                        </p:tgtEl>
                                        <p:attrNameLst>
                                          <p:attrName>style.visibility</p:attrName>
                                        </p:attrNameLst>
                                      </p:cBhvr>
                                      <p:to>
                                        <p:strVal val="hidden"/>
                                      </p:to>
                                    </p:set>
                                  </p:childTnLst>
                                </p:cTn>
                              </p:par>
                            </p:childTnLst>
                          </p:cTn>
                        </p:par>
                        <p:par>
                          <p:cTn id="20" fill="hold">
                            <p:stCondLst>
                              <p:cond delay="9000"/>
                            </p:stCondLst>
                            <p:childTnLst>
                              <p:par>
                                <p:cTn id="21" presetID="10" presetClass="exit" presetSubtype="0" fill="hold" grpId="0" nodeType="afterEffect">
                                  <p:stCondLst>
                                    <p:cond delay="0"/>
                                  </p:stCondLst>
                                  <p:childTnLst>
                                    <p:animEffect transition="out" filter="fade">
                                      <p:cBhvr>
                                        <p:cTn id="22" dur="1000"/>
                                        <p:tgtEl>
                                          <p:spTgt spid="17"/>
                                        </p:tgtEl>
                                      </p:cBhvr>
                                    </p:animEffect>
                                    <p:set>
                                      <p:cBhvr>
                                        <p:cTn id="23" dur="1" fill="hold">
                                          <p:stCondLst>
                                            <p:cond delay="999"/>
                                          </p:stCondLst>
                                        </p:cTn>
                                        <p:tgtEl>
                                          <p:spTgt spid="17"/>
                                        </p:tgtEl>
                                        <p:attrNameLst>
                                          <p:attrName>style.visibility</p:attrName>
                                        </p:attrNameLst>
                                      </p:cBhvr>
                                      <p:to>
                                        <p:strVal val="hidden"/>
                                      </p:to>
                                    </p:set>
                                  </p:childTnLst>
                                </p:cTn>
                              </p:par>
                            </p:childTnLst>
                          </p:cTn>
                        </p:par>
                        <p:par>
                          <p:cTn id="24" fill="hold">
                            <p:stCondLst>
                              <p:cond delay="10000"/>
                            </p:stCondLst>
                            <p:childTnLst>
                              <p:par>
                                <p:cTn id="25" presetID="10" presetClass="exit" presetSubtype="0" fill="hold" grpId="0" nodeType="afterEffect">
                                  <p:stCondLst>
                                    <p:cond delay="0"/>
                                  </p:stCondLst>
                                  <p:childTnLst>
                                    <p:animEffect transition="out" filter="fade">
                                      <p:cBhvr>
                                        <p:cTn id="26" dur="1000"/>
                                        <p:tgtEl>
                                          <p:spTgt spid="16"/>
                                        </p:tgtEl>
                                      </p:cBhvr>
                                    </p:animEffect>
                                    <p:set>
                                      <p:cBhvr>
                                        <p:cTn id="27" dur="1" fill="hold">
                                          <p:stCondLst>
                                            <p:cond delay="999"/>
                                          </p:stCondLst>
                                        </p:cTn>
                                        <p:tgtEl>
                                          <p:spTgt spid="16"/>
                                        </p:tgtEl>
                                        <p:attrNameLst>
                                          <p:attrName>style.visibility</p:attrName>
                                        </p:attrNameLst>
                                      </p:cBhvr>
                                      <p:to>
                                        <p:strVal val="hidden"/>
                                      </p:to>
                                    </p:set>
                                  </p:childTnLst>
                                </p:cTn>
                              </p:par>
                            </p:childTnLst>
                          </p:cTn>
                        </p:par>
                        <p:par>
                          <p:cTn id="28" fill="hold">
                            <p:stCondLst>
                              <p:cond delay="11000"/>
                            </p:stCondLst>
                            <p:childTnLst>
                              <p:par>
                                <p:cTn id="29" presetID="10" presetClass="exit" presetSubtype="0" fill="hold" grpId="0" nodeType="afterEffect">
                                  <p:stCondLst>
                                    <p:cond delay="0"/>
                                  </p:stCondLst>
                                  <p:childTnLst>
                                    <p:animEffect transition="out" filter="fade">
                                      <p:cBhvr>
                                        <p:cTn id="30" dur="1000"/>
                                        <p:tgtEl>
                                          <p:spTgt spid="15"/>
                                        </p:tgtEl>
                                      </p:cBhvr>
                                    </p:animEffect>
                                    <p:set>
                                      <p:cBhvr>
                                        <p:cTn id="31" dur="1" fill="hold">
                                          <p:stCondLst>
                                            <p:cond delay="999"/>
                                          </p:stCondLst>
                                        </p:cTn>
                                        <p:tgtEl>
                                          <p:spTgt spid="15"/>
                                        </p:tgtEl>
                                        <p:attrNameLst>
                                          <p:attrName>style.visibility</p:attrName>
                                        </p:attrNameLst>
                                      </p:cBhvr>
                                      <p:to>
                                        <p:strVal val="hidden"/>
                                      </p:to>
                                    </p:set>
                                  </p:childTnLst>
                                </p:cTn>
                              </p:par>
                            </p:childTnLst>
                          </p:cTn>
                        </p:par>
                        <p:par>
                          <p:cTn id="32" fill="hold">
                            <p:stCondLst>
                              <p:cond delay="12000"/>
                            </p:stCondLst>
                            <p:childTnLst>
                              <p:par>
                                <p:cTn id="33" presetID="10" presetClass="exit" presetSubtype="0" fill="hold" grpId="0" nodeType="afterEffect">
                                  <p:stCondLst>
                                    <p:cond delay="0"/>
                                  </p:stCondLst>
                                  <p:childTnLst>
                                    <p:animEffect transition="out" filter="fade">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childTnLst>
                          </p:cTn>
                        </p:par>
                        <p:par>
                          <p:cTn id="36" fill="hold">
                            <p:stCondLst>
                              <p:cond delay="13000"/>
                            </p:stCondLst>
                            <p:childTnLst>
                              <p:par>
                                <p:cTn id="37" presetID="10" presetClass="exit" presetSubtype="0" fill="hold" grpId="0" nodeType="afterEffect">
                                  <p:stCondLst>
                                    <p:cond delay="0"/>
                                  </p:stCondLst>
                                  <p:childTnLst>
                                    <p:animEffect transition="out" filter="fade">
                                      <p:cBhvr>
                                        <p:cTn id="38" dur="1000"/>
                                        <p:tgtEl>
                                          <p:spTgt spid="13"/>
                                        </p:tgtEl>
                                      </p:cBhvr>
                                    </p:animEffect>
                                    <p:set>
                                      <p:cBhvr>
                                        <p:cTn id="39" dur="1" fill="hold">
                                          <p:stCondLst>
                                            <p:cond delay="999"/>
                                          </p:stCondLst>
                                        </p:cTn>
                                        <p:tgtEl>
                                          <p:spTgt spid="13"/>
                                        </p:tgtEl>
                                        <p:attrNameLst>
                                          <p:attrName>style.visibility</p:attrName>
                                        </p:attrNameLst>
                                      </p:cBhvr>
                                      <p:to>
                                        <p:strVal val="hidden"/>
                                      </p:to>
                                    </p:set>
                                  </p:childTnLst>
                                </p:cTn>
                              </p:par>
                            </p:childTnLst>
                          </p:cTn>
                        </p:par>
                        <p:par>
                          <p:cTn id="40" fill="hold">
                            <p:stCondLst>
                              <p:cond delay="14000"/>
                            </p:stCondLst>
                            <p:childTnLst>
                              <p:par>
                                <p:cTn id="41" presetID="10" presetClass="exit" presetSubtype="0" fill="hold" grpId="0" nodeType="afterEffect">
                                  <p:stCondLst>
                                    <p:cond delay="0"/>
                                  </p:stCondLst>
                                  <p:childTnLst>
                                    <p:animEffect transition="out" filter="fade">
                                      <p:cBhvr>
                                        <p:cTn id="42" dur="1000"/>
                                        <p:tgtEl>
                                          <p:spTgt spid="12"/>
                                        </p:tgtEl>
                                      </p:cBhvr>
                                    </p:animEffect>
                                    <p:set>
                                      <p:cBhvr>
                                        <p:cTn id="43" dur="1" fill="hold">
                                          <p:stCondLst>
                                            <p:cond delay="999"/>
                                          </p:stCondLst>
                                        </p:cTn>
                                        <p:tgtEl>
                                          <p:spTgt spid="12"/>
                                        </p:tgtEl>
                                        <p:attrNameLst>
                                          <p:attrName>style.visibility</p:attrName>
                                        </p:attrNameLst>
                                      </p:cBhvr>
                                      <p:to>
                                        <p:strVal val="hidden"/>
                                      </p:to>
                                    </p:set>
                                  </p:childTnLst>
                                </p:cTn>
                              </p:par>
                            </p:childTnLst>
                          </p:cTn>
                        </p:par>
                        <p:par>
                          <p:cTn id="44" fill="hold">
                            <p:stCondLst>
                              <p:cond delay="15000"/>
                            </p:stCondLst>
                            <p:childTnLst>
                              <p:par>
                                <p:cTn id="45" presetID="10" presetClass="exit" presetSubtype="0" fill="hold" grpId="0" nodeType="afterEffect">
                                  <p:stCondLst>
                                    <p:cond delay="0"/>
                                  </p:stCondLst>
                                  <p:childTnLst>
                                    <p:animEffect transition="out" filter="fade">
                                      <p:cBhvr>
                                        <p:cTn id="46" dur="1000"/>
                                        <p:tgtEl>
                                          <p:spTgt spid="11"/>
                                        </p:tgtEl>
                                      </p:cBhvr>
                                    </p:animEffect>
                                    <p:set>
                                      <p:cBhvr>
                                        <p:cTn id="47" dur="1" fill="hold">
                                          <p:stCondLst>
                                            <p:cond delay="999"/>
                                          </p:stCondLst>
                                        </p:cTn>
                                        <p:tgtEl>
                                          <p:spTgt spid="11"/>
                                        </p:tgtEl>
                                        <p:attrNameLst>
                                          <p:attrName>style.visibility</p:attrName>
                                        </p:attrNameLst>
                                      </p:cBhvr>
                                      <p:to>
                                        <p:strVal val="hidden"/>
                                      </p:to>
                                    </p:set>
                                  </p:childTnLst>
                                </p:cTn>
                              </p:par>
                            </p:childTnLst>
                          </p:cTn>
                        </p:par>
                        <p:par>
                          <p:cTn id="48" fill="hold">
                            <p:stCondLst>
                              <p:cond delay="16000"/>
                            </p:stCondLst>
                            <p:childTnLst>
                              <p:par>
                                <p:cTn id="49" presetID="10" presetClass="exit" presetSubtype="0" fill="hold" grpId="0" nodeType="afterEffect">
                                  <p:stCondLst>
                                    <p:cond delay="0"/>
                                  </p:stCondLst>
                                  <p:childTnLst>
                                    <p:animEffect transition="out" filter="fade">
                                      <p:cBhvr>
                                        <p:cTn id="50" dur="1000"/>
                                        <p:tgtEl>
                                          <p:spTgt spid="10"/>
                                        </p:tgtEl>
                                      </p:cBhvr>
                                    </p:animEffect>
                                    <p:set>
                                      <p:cBhvr>
                                        <p:cTn id="51" dur="1" fill="hold">
                                          <p:stCondLst>
                                            <p:cond delay="999"/>
                                          </p:stCondLst>
                                        </p:cTn>
                                        <p:tgtEl>
                                          <p:spTgt spid="10"/>
                                        </p:tgtEl>
                                        <p:attrNameLst>
                                          <p:attrName>style.visibility</p:attrName>
                                        </p:attrNameLst>
                                      </p:cBhvr>
                                      <p:to>
                                        <p:strVal val="hidden"/>
                                      </p:to>
                                    </p:set>
                                  </p:childTnLst>
                                </p:cTn>
                              </p:par>
                            </p:childTnLst>
                          </p:cTn>
                        </p:par>
                        <p:par>
                          <p:cTn id="52" fill="hold">
                            <p:stCondLst>
                              <p:cond delay="17000"/>
                            </p:stCondLst>
                            <p:childTnLst>
                              <p:par>
                                <p:cTn id="53" presetID="10" presetClass="exit" presetSubtype="0" fill="hold" grpId="0" nodeType="afterEffect">
                                  <p:stCondLst>
                                    <p:cond delay="0"/>
                                  </p:stCondLst>
                                  <p:childTnLst>
                                    <p:animEffect transition="out" filter="fade">
                                      <p:cBhvr>
                                        <p:cTn id="54" dur="1000"/>
                                        <p:tgtEl>
                                          <p:spTgt spid="9"/>
                                        </p:tgtEl>
                                      </p:cBhvr>
                                    </p:animEffect>
                                    <p:set>
                                      <p:cBhvr>
                                        <p:cTn id="55" dur="1" fill="hold">
                                          <p:stCondLst>
                                            <p:cond delay="999"/>
                                          </p:stCondLst>
                                        </p:cTn>
                                        <p:tgtEl>
                                          <p:spTgt spid="9"/>
                                        </p:tgtEl>
                                        <p:attrNameLst>
                                          <p:attrName>style.visibility</p:attrName>
                                        </p:attrNameLst>
                                      </p:cBhvr>
                                      <p:to>
                                        <p:strVal val="hidden"/>
                                      </p:to>
                                    </p:set>
                                  </p:childTnLst>
                                </p:cTn>
                              </p:par>
                            </p:childTnLst>
                          </p:cTn>
                        </p:par>
                        <p:par>
                          <p:cTn id="56" fill="hold">
                            <p:stCondLst>
                              <p:cond delay="18000"/>
                            </p:stCondLst>
                            <p:childTnLst>
                              <p:par>
                                <p:cTn id="57" presetID="10" presetClass="exit" presetSubtype="0" fill="hold" grpId="0" nodeType="afterEffect">
                                  <p:stCondLst>
                                    <p:cond delay="0"/>
                                  </p:stCondLst>
                                  <p:childTnLst>
                                    <p:animEffect transition="out" filter="fade">
                                      <p:cBhvr>
                                        <p:cTn id="58" dur="1000"/>
                                        <p:tgtEl>
                                          <p:spTgt spid="8"/>
                                        </p:tgtEl>
                                      </p:cBhvr>
                                    </p:animEffect>
                                    <p:set>
                                      <p:cBhvr>
                                        <p:cTn id="59" dur="1" fill="hold">
                                          <p:stCondLst>
                                            <p:cond delay="999"/>
                                          </p:stCondLst>
                                        </p:cTn>
                                        <p:tgtEl>
                                          <p:spTgt spid="8"/>
                                        </p:tgtEl>
                                        <p:attrNameLst>
                                          <p:attrName>style.visibility</p:attrName>
                                        </p:attrNameLst>
                                      </p:cBhvr>
                                      <p:to>
                                        <p:strVal val="hidden"/>
                                      </p:to>
                                    </p:set>
                                  </p:childTnLst>
                                </p:cTn>
                              </p:par>
                            </p:childTnLst>
                          </p:cTn>
                        </p:par>
                        <p:par>
                          <p:cTn id="60" fill="hold">
                            <p:stCondLst>
                              <p:cond delay="19000"/>
                            </p:stCondLst>
                            <p:childTnLst>
                              <p:par>
                                <p:cTn id="61" presetID="10" presetClass="exit" presetSubtype="0" fill="hold" grpId="0" nodeType="afterEffect">
                                  <p:stCondLst>
                                    <p:cond delay="0"/>
                                  </p:stCondLst>
                                  <p:childTnLst>
                                    <p:animEffect transition="out" filter="fade">
                                      <p:cBhvr>
                                        <p:cTn id="62" dur="1000"/>
                                        <p:tgtEl>
                                          <p:spTgt spid="6"/>
                                        </p:tgtEl>
                                      </p:cBhvr>
                                    </p:animEffect>
                                    <p:set>
                                      <p:cBhvr>
                                        <p:cTn id="63" dur="1" fill="hold">
                                          <p:stCondLst>
                                            <p:cond delay="999"/>
                                          </p:stCondLst>
                                        </p:cTn>
                                        <p:tgtEl>
                                          <p:spTgt spid="6"/>
                                        </p:tgtEl>
                                        <p:attrNameLst>
                                          <p:attrName>style.visibility</p:attrName>
                                        </p:attrNameLst>
                                      </p:cBhvr>
                                      <p:to>
                                        <p:strVal val="hidden"/>
                                      </p:to>
                                    </p:set>
                                  </p:childTnLst>
                                </p:cTn>
                              </p:par>
                            </p:childTnLst>
                          </p:cTn>
                        </p:par>
                        <p:par>
                          <p:cTn id="64" fill="hold">
                            <p:stCondLst>
                              <p:cond delay="20000"/>
                            </p:stCondLst>
                            <p:childTnLst>
                              <p:par>
                                <p:cTn id="65" presetID="1" presetClass="mediacall" presetSubtype="0" fill="hold" nodeType="afterEffect">
                                  <p:stCondLst>
                                    <p:cond delay="0"/>
                                  </p:stCondLst>
                                  <p:childTnLst>
                                    <p:cmd type="call" cmd="playFrom(0.0)">
                                      <p:cBhvr>
                                        <p:cTn id="66" dur="1587" fill="hold"/>
                                        <p:tgtEl>
                                          <p:spTgt spid="4"/>
                                        </p:tgtEl>
                                      </p:cBhvr>
                                    </p:cmd>
                                  </p:childTnLst>
                                </p:cTn>
                              </p:par>
                            </p:childTnLst>
                          </p:cTn>
                        </p:par>
                        <p:par>
                          <p:cTn id="67" fill="hold">
                            <p:stCondLst>
                              <p:cond delay="21587"/>
                            </p:stCondLst>
                            <p:childTnLst>
                              <p:par>
                                <p:cTn id="68" presetID="2" presetClass="entr" presetSubtype="4" fill="hold" nodeType="afterEffect">
                                  <p:stCondLst>
                                    <p:cond delay="0"/>
                                  </p:stCondLst>
                                  <p:childTnLst>
                                    <p:set>
                                      <p:cBhvr>
                                        <p:cTn id="69" dur="1" fill="hold">
                                          <p:stCondLst>
                                            <p:cond delay="0"/>
                                          </p:stCondLst>
                                        </p:cTn>
                                        <p:tgtEl>
                                          <p:spTgt spid="25"/>
                                        </p:tgtEl>
                                        <p:attrNameLst>
                                          <p:attrName>style.visibility</p:attrName>
                                        </p:attrNameLst>
                                      </p:cBhvr>
                                      <p:to>
                                        <p:strVal val="visible"/>
                                      </p:to>
                                    </p:set>
                                    <p:anim calcmode="lin" valueType="num">
                                      <p:cBhvr additive="base">
                                        <p:cTn id="70" dur="1000" fill="hold"/>
                                        <p:tgtEl>
                                          <p:spTgt spid="25"/>
                                        </p:tgtEl>
                                        <p:attrNameLst>
                                          <p:attrName>ppt_x</p:attrName>
                                        </p:attrNameLst>
                                      </p:cBhvr>
                                      <p:tavLst>
                                        <p:tav tm="0">
                                          <p:val>
                                            <p:strVal val="#ppt_x"/>
                                          </p:val>
                                        </p:tav>
                                        <p:tav tm="100000">
                                          <p:val>
                                            <p:strVal val="#ppt_x"/>
                                          </p:val>
                                        </p:tav>
                                      </p:tavLst>
                                    </p:anim>
                                    <p:anim calcmode="lin" valueType="num">
                                      <p:cBhvr additive="base">
                                        <p:cTn id="71"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23"/>
                </p:tgtEl>
              </p:cMediaNode>
            </p:audio>
            <p:audio>
              <p:cMediaNode vol="80000">
                <p:cTn id="73" fill="hold" display="0">
                  <p:stCondLst>
                    <p:cond delay="indefinite"/>
                  </p:stCondLst>
                  <p:endCondLst>
                    <p:cond evt="onStopAudio" delay="0">
                      <p:tgtEl>
                        <p:sldTgt/>
                      </p:tgtEl>
                    </p:cond>
                  </p:endCondLst>
                </p:cTn>
                <p:tgtEl>
                  <p:spTgt spid="24"/>
                </p:tgtEl>
              </p:cMediaNode>
            </p:audio>
            <p:audio>
              <p:cMediaNode vol="80000">
                <p:cTn id="74" fill="hold" display="0">
                  <p:stCondLst>
                    <p:cond delay="indefinite"/>
                  </p:stCondLst>
                  <p:endCondLst>
                    <p:cond evt="onStopAudio" delay="0">
                      <p:tgtEl>
                        <p:sldTgt/>
                      </p:tgtEl>
                    </p:cond>
                  </p:endCondLst>
                </p:cTn>
                <p:tgtEl>
                  <p:spTgt spid="4"/>
                </p:tgtEl>
              </p:cMediaNode>
            </p:audio>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III- Man           work your </a:t>
            </a:r>
            <a:r>
              <a:rPr lang="en-US" dirty="0" smtClean="0">
                <a:solidFill>
                  <a:srgbClr val="FF0000"/>
                </a:solidFill>
              </a:rPr>
              <a:t>fingers to the bone</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tirelessly continue on</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830997"/>
          </a:xfrm>
          <a:prstGeom prst="rect">
            <a:avLst/>
          </a:prstGeom>
          <a:noFill/>
        </p:spPr>
        <p:txBody>
          <a:bodyPr wrap="square" rtlCol="0">
            <a:spAutoFit/>
          </a:bodyPr>
          <a:lstStyle/>
          <a:p>
            <a:r>
              <a:rPr lang="en-US" sz="2400" dirty="0"/>
              <a:t>Attributed to Edward </a:t>
            </a:r>
            <a:r>
              <a:rPr lang="en-US" sz="2400" dirty="0" smtClean="0"/>
              <a:t>Bulwer-Lytton </a:t>
            </a:r>
            <a:r>
              <a:rPr lang="en-US" sz="2400" dirty="0"/>
              <a:t>in his 1853 </a:t>
            </a:r>
            <a:r>
              <a:rPr lang="en-US" sz="2400" i="1" dirty="0"/>
              <a:t>My Novel</a:t>
            </a:r>
            <a:r>
              <a:rPr lang="en-US" sz="2400" dirty="0"/>
              <a:t>, “I’ll work </a:t>
            </a:r>
            <a:r>
              <a:rPr lang="en-US" sz="2400" dirty="0" smtClean="0"/>
              <a:t>my </a:t>
            </a:r>
            <a:r>
              <a:rPr lang="en-US" sz="2400" dirty="0"/>
              <a:t>fingers to the </a:t>
            </a:r>
            <a:r>
              <a:rPr lang="en-US" sz="2400" dirty="0" smtClean="0"/>
              <a:t>bone </a:t>
            </a:r>
            <a:r>
              <a:rPr lang="en-US" sz="2400" dirty="0"/>
              <a:t>till I pay </a:t>
            </a:r>
            <a:r>
              <a:rPr lang="en-US" sz="2400" dirty="0" smtClean="0"/>
              <a:t>back </a:t>
            </a:r>
            <a:r>
              <a:rPr lang="en-US" sz="2400" dirty="0"/>
              <a:t>the other five.”</a:t>
            </a:r>
          </a:p>
        </p:txBody>
      </p:sp>
      <p:pic>
        <p:nvPicPr>
          <p:cNvPr id="22" name="Picture 21"/>
          <p:cNvPicPr>
            <a:picLocks noChangeAspect="1"/>
          </p:cNvPicPr>
          <p:nvPr/>
        </p:nvPicPr>
        <p:blipFill>
          <a:blip r:embed="rId7"/>
          <a:stretch>
            <a:fillRect/>
          </a:stretch>
        </p:blipFill>
        <p:spPr>
          <a:xfrm>
            <a:off x="5043237" y="1589854"/>
            <a:ext cx="2105526" cy="3383881"/>
          </a:xfrm>
          <a:prstGeom prst="rect">
            <a:avLst/>
          </a:prstGeom>
        </p:spPr>
      </p:pic>
      <p:sp>
        <p:nvSpPr>
          <p:cNvPr id="25" name="Slide Number Placeholder 24"/>
          <p:cNvSpPr>
            <a:spLocks noGrp="1"/>
          </p:cNvSpPr>
          <p:nvPr>
            <p:ph type="sldNum" sz="quarter" idx="12"/>
          </p:nvPr>
        </p:nvSpPr>
        <p:spPr/>
        <p:txBody>
          <a:bodyPr/>
          <a:lstStyle/>
          <a:p>
            <a:fld id="{CB8E06FC-A5A5-4322-BFA6-9D8A72B29328}" type="slidenum">
              <a:rPr lang="en-US" smtClean="0"/>
              <a:t>24</a:t>
            </a:fld>
            <a:endParaRPr lang="en-US"/>
          </a:p>
        </p:txBody>
      </p:sp>
    </p:spTree>
    <p:extLst>
      <p:ext uri="{BB962C8B-B14F-4D97-AF65-F5344CB8AC3E}">
        <p14:creationId xmlns:p14="http://schemas.microsoft.com/office/powerpoint/2010/main" val="369011980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3"/>
                </p:tgtEl>
              </p:cMediaNode>
            </p:audio>
            <p:audio>
              <p:cMediaNode vol="80000">
                <p:cTn id="3" fill="hold" display="0">
                  <p:stCondLst>
                    <p:cond delay="indefinite"/>
                  </p:stCondLst>
                  <p:endCondLst>
                    <p:cond evt="onStopAudio" delay="0">
                      <p:tgtEl>
                        <p:sldTgt/>
                      </p:tgtEl>
                    </p:cond>
                  </p:endCondLst>
                </p:cTn>
                <p:tgtEl>
                  <p:spTgt spid="24"/>
                </p:tgtEl>
              </p:cMediaNode>
            </p:audio>
            <p:audio>
              <p:cMediaNode vol="80000">
                <p:cTn id="4"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III- Man           all </a:t>
            </a:r>
            <a:r>
              <a:rPr lang="en-US" dirty="0" smtClean="0">
                <a:solidFill>
                  <a:srgbClr val="FF0000"/>
                </a:solidFill>
              </a:rPr>
              <a:t>____ ___ ____</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smtClean="0"/>
              <a:t>thin</a:t>
            </a:r>
            <a:endParaRPr lang="en-US" i="1" dirty="0"/>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461665"/>
          </a:xfrm>
          <a:prstGeom prst="rect">
            <a:avLst/>
          </a:prstGeom>
          <a:noFill/>
        </p:spPr>
        <p:txBody>
          <a:bodyPr wrap="square" rtlCol="0">
            <a:spAutoFit/>
          </a:bodyPr>
          <a:lstStyle/>
          <a:p>
            <a:r>
              <a:rPr lang="en-US" sz="2400" dirty="0" smtClean="0"/>
              <a:t> </a:t>
            </a:r>
            <a:endParaRPr lang="en-US" sz="2400" dirty="0"/>
          </a:p>
        </p:txBody>
      </p:sp>
      <p:pic>
        <p:nvPicPr>
          <p:cNvPr id="25" name="Picture 24"/>
          <p:cNvPicPr>
            <a:picLocks noChangeAspect="1"/>
          </p:cNvPicPr>
          <p:nvPr/>
        </p:nvPicPr>
        <p:blipFill>
          <a:blip r:embed="rId7"/>
          <a:stretch>
            <a:fillRect/>
          </a:stretch>
        </p:blipFill>
        <p:spPr>
          <a:xfrm>
            <a:off x="10588613" y="6364181"/>
            <a:ext cx="1603387" cy="493819"/>
          </a:xfrm>
          <a:prstGeom prst="rect">
            <a:avLst/>
          </a:prstGeom>
        </p:spPr>
      </p:pic>
      <p:pic>
        <p:nvPicPr>
          <p:cNvPr id="26" name="Picture 25"/>
          <p:cNvPicPr>
            <a:picLocks noChangeAspect="1"/>
          </p:cNvPicPr>
          <p:nvPr/>
        </p:nvPicPr>
        <p:blipFill>
          <a:blip r:embed="rId8"/>
          <a:stretch>
            <a:fillRect/>
          </a:stretch>
        </p:blipFill>
        <p:spPr>
          <a:xfrm>
            <a:off x="2256941" y="1751553"/>
            <a:ext cx="7678118" cy="3321052"/>
          </a:xfrm>
          <a:prstGeom prst="rect">
            <a:avLst/>
          </a:prstGeom>
        </p:spPr>
      </p:pic>
      <p:sp>
        <p:nvSpPr>
          <p:cNvPr id="22" name="Slide Number Placeholder 21"/>
          <p:cNvSpPr>
            <a:spLocks noGrp="1"/>
          </p:cNvSpPr>
          <p:nvPr>
            <p:ph type="sldNum" sz="quarter" idx="12"/>
          </p:nvPr>
        </p:nvSpPr>
        <p:spPr/>
        <p:txBody>
          <a:bodyPr/>
          <a:lstStyle/>
          <a:p>
            <a:fld id="{CB8E06FC-A5A5-4322-BFA6-9D8A72B29328}" type="slidenum">
              <a:rPr lang="en-US" smtClean="0"/>
              <a:t>25</a:t>
            </a:fld>
            <a:endParaRPr lang="en-US"/>
          </a:p>
        </p:txBody>
      </p:sp>
    </p:spTree>
    <p:extLst>
      <p:ext uri="{BB962C8B-B14F-4D97-AF65-F5344CB8AC3E}">
        <p14:creationId xmlns:p14="http://schemas.microsoft.com/office/powerpoint/2010/main" val="186359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500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childTnLst>
                          </p:cTn>
                        </p:par>
                        <p:par>
                          <p:cTn id="8" fill="hold">
                            <p:stCondLst>
                              <p:cond delay="6000"/>
                            </p:stCondLst>
                            <p:childTnLst>
                              <p:par>
                                <p:cTn id="9" presetID="10" presetClass="exit" presetSubtype="0" fill="hold" grpId="0" nodeType="afterEffect">
                                  <p:stCondLst>
                                    <p:cond delay="0"/>
                                  </p:stCondLst>
                                  <p:childTnLst>
                                    <p:animEffect transition="out" filter="fade">
                                      <p:cBhvr>
                                        <p:cTn id="10" dur="1000"/>
                                        <p:tgtEl>
                                          <p:spTgt spid="20"/>
                                        </p:tgtEl>
                                      </p:cBhvr>
                                    </p:animEffect>
                                    <p:set>
                                      <p:cBhvr>
                                        <p:cTn id="11" dur="1" fill="hold">
                                          <p:stCondLst>
                                            <p:cond delay="999"/>
                                          </p:stCondLst>
                                        </p:cTn>
                                        <p:tgtEl>
                                          <p:spTgt spid="20"/>
                                        </p:tgtEl>
                                        <p:attrNameLst>
                                          <p:attrName>style.visibility</p:attrName>
                                        </p:attrNameLst>
                                      </p:cBhvr>
                                      <p:to>
                                        <p:strVal val="hidden"/>
                                      </p:to>
                                    </p:set>
                                  </p:childTnLst>
                                </p:cTn>
                              </p:par>
                            </p:childTnLst>
                          </p:cTn>
                        </p:par>
                        <p:par>
                          <p:cTn id="12" fill="hold">
                            <p:stCondLst>
                              <p:cond delay="7000"/>
                            </p:stCondLst>
                            <p:childTnLst>
                              <p:par>
                                <p:cTn id="13" presetID="10" presetClass="exit" presetSubtype="0" fill="hold" grpId="0" nodeType="afterEffect">
                                  <p:stCondLst>
                                    <p:cond delay="0"/>
                                  </p:stCondLst>
                                  <p:childTnLst>
                                    <p:animEffect transition="out" filter="fade">
                                      <p:cBhvr>
                                        <p:cTn id="14" dur="1000"/>
                                        <p:tgtEl>
                                          <p:spTgt spid="19"/>
                                        </p:tgtEl>
                                      </p:cBhvr>
                                    </p:animEffect>
                                    <p:set>
                                      <p:cBhvr>
                                        <p:cTn id="15" dur="1" fill="hold">
                                          <p:stCondLst>
                                            <p:cond delay="999"/>
                                          </p:stCondLst>
                                        </p:cTn>
                                        <p:tgtEl>
                                          <p:spTgt spid="19"/>
                                        </p:tgtEl>
                                        <p:attrNameLst>
                                          <p:attrName>style.visibility</p:attrName>
                                        </p:attrNameLst>
                                      </p:cBhvr>
                                      <p:to>
                                        <p:strVal val="hidden"/>
                                      </p:to>
                                    </p:set>
                                  </p:childTnLst>
                                </p:cTn>
                              </p:par>
                            </p:childTnLst>
                          </p:cTn>
                        </p:par>
                        <p:par>
                          <p:cTn id="16" fill="hold">
                            <p:stCondLst>
                              <p:cond delay="8000"/>
                            </p:stCondLst>
                            <p:childTnLst>
                              <p:par>
                                <p:cTn id="17" presetID="10" presetClass="exit" presetSubtype="0" fill="hold" grpId="0" nodeType="afterEffect">
                                  <p:stCondLst>
                                    <p:cond delay="0"/>
                                  </p:stCondLst>
                                  <p:childTnLst>
                                    <p:animEffect transition="out" filter="fade">
                                      <p:cBhvr>
                                        <p:cTn id="18" dur="1000"/>
                                        <p:tgtEl>
                                          <p:spTgt spid="18"/>
                                        </p:tgtEl>
                                      </p:cBhvr>
                                    </p:animEffect>
                                    <p:set>
                                      <p:cBhvr>
                                        <p:cTn id="19" dur="1" fill="hold">
                                          <p:stCondLst>
                                            <p:cond delay="999"/>
                                          </p:stCondLst>
                                        </p:cTn>
                                        <p:tgtEl>
                                          <p:spTgt spid="18"/>
                                        </p:tgtEl>
                                        <p:attrNameLst>
                                          <p:attrName>style.visibility</p:attrName>
                                        </p:attrNameLst>
                                      </p:cBhvr>
                                      <p:to>
                                        <p:strVal val="hidden"/>
                                      </p:to>
                                    </p:set>
                                  </p:childTnLst>
                                </p:cTn>
                              </p:par>
                            </p:childTnLst>
                          </p:cTn>
                        </p:par>
                        <p:par>
                          <p:cTn id="20" fill="hold">
                            <p:stCondLst>
                              <p:cond delay="9000"/>
                            </p:stCondLst>
                            <p:childTnLst>
                              <p:par>
                                <p:cTn id="21" presetID="10" presetClass="exit" presetSubtype="0" fill="hold" grpId="0" nodeType="afterEffect">
                                  <p:stCondLst>
                                    <p:cond delay="0"/>
                                  </p:stCondLst>
                                  <p:childTnLst>
                                    <p:animEffect transition="out" filter="fade">
                                      <p:cBhvr>
                                        <p:cTn id="22" dur="1000"/>
                                        <p:tgtEl>
                                          <p:spTgt spid="17"/>
                                        </p:tgtEl>
                                      </p:cBhvr>
                                    </p:animEffect>
                                    <p:set>
                                      <p:cBhvr>
                                        <p:cTn id="23" dur="1" fill="hold">
                                          <p:stCondLst>
                                            <p:cond delay="999"/>
                                          </p:stCondLst>
                                        </p:cTn>
                                        <p:tgtEl>
                                          <p:spTgt spid="17"/>
                                        </p:tgtEl>
                                        <p:attrNameLst>
                                          <p:attrName>style.visibility</p:attrName>
                                        </p:attrNameLst>
                                      </p:cBhvr>
                                      <p:to>
                                        <p:strVal val="hidden"/>
                                      </p:to>
                                    </p:set>
                                  </p:childTnLst>
                                </p:cTn>
                              </p:par>
                            </p:childTnLst>
                          </p:cTn>
                        </p:par>
                        <p:par>
                          <p:cTn id="24" fill="hold">
                            <p:stCondLst>
                              <p:cond delay="10000"/>
                            </p:stCondLst>
                            <p:childTnLst>
                              <p:par>
                                <p:cTn id="25" presetID="10" presetClass="exit" presetSubtype="0" fill="hold" grpId="0" nodeType="afterEffect">
                                  <p:stCondLst>
                                    <p:cond delay="0"/>
                                  </p:stCondLst>
                                  <p:childTnLst>
                                    <p:animEffect transition="out" filter="fade">
                                      <p:cBhvr>
                                        <p:cTn id="26" dur="1000"/>
                                        <p:tgtEl>
                                          <p:spTgt spid="16"/>
                                        </p:tgtEl>
                                      </p:cBhvr>
                                    </p:animEffect>
                                    <p:set>
                                      <p:cBhvr>
                                        <p:cTn id="27" dur="1" fill="hold">
                                          <p:stCondLst>
                                            <p:cond delay="999"/>
                                          </p:stCondLst>
                                        </p:cTn>
                                        <p:tgtEl>
                                          <p:spTgt spid="16"/>
                                        </p:tgtEl>
                                        <p:attrNameLst>
                                          <p:attrName>style.visibility</p:attrName>
                                        </p:attrNameLst>
                                      </p:cBhvr>
                                      <p:to>
                                        <p:strVal val="hidden"/>
                                      </p:to>
                                    </p:set>
                                  </p:childTnLst>
                                </p:cTn>
                              </p:par>
                            </p:childTnLst>
                          </p:cTn>
                        </p:par>
                        <p:par>
                          <p:cTn id="28" fill="hold">
                            <p:stCondLst>
                              <p:cond delay="11000"/>
                            </p:stCondLst>
                            <p:childTnLst>
                              <p:par>
                                <p:cTn id="29" presetID="10" presetClass="exit" presetSubtype="0" fill="hold" grpId="0" nodeType="afterEffect">
                                  <p:stCondLst>
                                    <p:cond delay="0"/>
                                  </p:stCondLst>
                                  <p:childTnLst>
                                    <p:animEffect transition="out" filter="fade">
                                      <p:cBhvr>
                                        <p:cTn id="30" dur="1000"/>
                                        <p:tgtEl>
                                          <p:spTgt spid="15"/>
                                        </p:tgtEl>
                                      </p:cBhvr>
                                    </p:animEffect>
                                    <p:set>
                                      <p:cBhvr>
                                        <p:cTn id="31" dur="1" fill="hold">
                                          <p:stCondLst>
                                            <p:cond delay="999"/>
                                          </p:stCondLst>
                                        </p:cTn>
                                        <p:tgtEl>
                                          <p:spTgt spid="15"/>
                                        </p:tgtEl>
                                        <p:attrNameLst>
                                          <p:attrName>style.visibility</p:attrName>
                                        </p:attrNameLst>
                                      </p:cBhvr>
                                      <p:to>
                                        <p:strVal val="hidden"/>
                                      </p:to>
                                    </p:set>
                                  </p:childTnLst>
                                </p:cTn>
                              </p:par>
                            </p:childTnLst>
                          </p:cTn>
                        </p:par>
                        <p:par>
                          <p:cTn id="32" fill="hold">
                            <p:stCondLst>
                              <p:cond delay="12000"/>
                            </p:stCondLst>
                            <p:childTnLst>
                              <p:par>
                                <p:cTn id="33" presetID="10" presetClass="exit" presetSubtype="0" fill="hold" grpId="0" nodeType="afterEffect">
                                  <p:stCondLst>
                                    <p:cond delay="0"/>
                                  </p:stCondLst>
                                  <p:childTnLst>
                                    <p:animEffect transition="out" filter="fade">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childTnLst>
                          </p:cTn>
                        </p:par>
                        <p:par>
                          <p:cTn id="36" fill="hold">
                            <p:stCondLst>
                              <p:cond delay="13000"/>
                            </p:stCondLst>
                            <p:childTnLst>
                              <p:par>
                                <p:cTn id="37" presetID="10" presetClass="exit" presetSubtype="0" fill="hold" grpId="0" nodeType="afterEffect">
                                  <p:stCondLst>
                                    <p:cond delay="0"/>
                                  </p:stCondLst>
                                  <p:childTnLst>
                                    <p:animEffect transition="out" filter="fade">
                                      <p:cBhvr>
                                        <p:cTn id="38" dur="1000"/>
                                        <p:tgtEl>
                                          <p:spTgt spid="13"/>
                                        </p:tgtEl>
                                      </p:cBhvr>
                                    </p:animEffect>
                                    <p:set>
                                      <p:cBhvr>
                                        <p:cTn id="39" dur="1" fill="hold">
                                          <p:stCondLst>
                                            <p:cond delay="999"/>
                                          </p:stCondLst>
                                        </p:cTn>
                                        <p:tgtEl>
                                          <p:spTgt spid="13"/>
                                        </p:tgtEl>
                                        <p:attrNameLst>
                                          <p:attrName>style.visibility</p:attrName>
                                        </p:attrNameLst>
                                      </p:cBhvr>
                                      <p:to>
                                        <p:strVal val="hidden"/>
                                      </p:to>
                                    </p:set>
                                  </p:childTnLst>
                                </p:cTn>
                              </p:par>
                            </p:childTnLst>
                          </p:cTn>
                        </p:par>
                        <p:par>
                          <p:cTn id="40" fill="hold">
                            <p:stCondLst>
                              <p:cond delay="14000"/>
                            </p:stCondLst>
                            <p:childTnLst>
                              <p:par>
                                <p:cTn id="41" presetID="10" presetClass="exit" presetSubtype="0" fill="hold" grpId="0" nodeType="afterEffect">
                                  <p:stCondLst>
                                    <p:cond delay="0"/>
                                  </p:stCondLst>
                                  <p:childTnLst>
                                    <p:animEffect transition="out" filter="fade">
                                      <p:cBhvr>
                                        <p:cTn id="42" dur="1000"/>
                                        <p:tgtEl>
                                          <p:spTgt spid="12"/>
                                        </p:tgtEl>
                                      </p:cBhvr>
                                    </p:animEffect>
                                    <p:set>
                                      <p:cBhvr>
                                        <p:cTn id="43" dur="1" fill="hold">
                                          <p:stCondLst>
                                            <p:cond delay="999"/>
                                          </p:stCondLst>
                                        </p:cTn>
                                        <p:tgtEl>
                                          <p:spTgt spid="12"/>
                                        </p:tgtEl>
                                        <p:attrNameLst>
                                          <p:attrName>style.visibility</p:attrName>
                                        </p:attrNameLst>
                                      </p:cBhvr>
                                      <p:to>
                                        <p:strVal val="hidden"/>
                                      </p:to>
                                    </p:set>
                                  </p:childTnLst>
                                </p:cTn>
                              </p:par>
                            </p:childTnLst>
                          </p:cTn>
                        </p:par>
                        <p:par>
                          <p:cTn id="44" fill="hold">
                            <p:stCondLst>
                              <p:cond delay="15000"/>
                            </p:stCondLst>
                            <p:childTnLst>
                              <p:par>
                                <p:cTn id="45" presetID="10" presetClass="exit" presetSubtype="0" fill="hold" grpId="0" nodeType="afterEffect">
                                  <p:stCondLst>
                                    <p:cond delay="0"/>
                                  </p:stCondLst>
                                  <p:childTnLst>
                                    <p:animEffect transition="out" filter="fade">
                                      <p:cBhvr>
                                        <p:cTn id="46" dur="1000"/>
                                        <p:tgtEl>
                                          <p:spTgt spid="11"/>
                                        </p:tgtEl>
                                      </p:cBhvr>
                                    </p:animEffect>
                                    <p:set>
                                      <p:cBhvr>
                                        <p:cTn id="47" dur="1" fill="hold">
                                          <p:stCondLst>
                                            <p:cond delay="999"/>
                                          </p:stCondLst>
                                        </p:cTn>
                                        <p:tgtEl>
                                          <p:spTgt spid="11"/>
                                        </p:tgtEl>
                                        <p:attrNameLst>
                                          <p:attrName>style.visibility</p:attrName>
                                        </p:attrNameLst>
                                      </p:cBhvr>
                                      <p:to>
                                        <p:strVal val="hidden"/>
                                      </p:to>
                                    </p:set>
                                  </p:childTnLst>
                                </p:cTn>
                              </p:par>
                            </p:childTnLst>
                          </p:cTn>
                        </p:par>
                        <p:par>
                          <p:cTn id="48" fill="hold">
                            <p:stCondLst>
                              <p:cond delay="16000"/>
                            </p:stCondLst>
                            <p:childTnLst>
                              <p:par>
                                <p:cTn id="49" presetID="10" presetClass="exit" presetSubtype="0" fill="hold" grpId="0" nodeType="afterEffect">
                                  <p:stCondLst>
                                    <p:cond delay="0"/>
                                  </p:stCondLst>
                                  <p:childTnLst>
                                    <p:animEffect transition="out" filter="fade">
                                      <p:cBhvr>
                                        <p:cTn id="50" dur="1000"/>
                                        <p:tgtEl>
                                          <p:spTgt spid="10"/>
                                        </p:tgtEl>
                                      </p:cBhvr>
                                    </p:animEffect>
                                    <p:set>
                                      <p:cBhvr>
                                        <p:cTn id="51" dur="1" fill="hold">
                                          <p:stCondLst>
                                            <p:cond delay="999"/>
                                          </p:stCondLst>
                                        </p:cTn>
                                        <p:tgtEl>
                                          <p:spTgt spid="10"/>
                                        </p:tgtEl>
                                        <p:attrNameLst>
                                          <p:attrName>style.visibility</p:attrName>
                                        </p:attrNameLst>
                                      </p:cBhvr>
                                      <p:to>
                                        <p:strVal val="hidden"/>
                                      </p:to>
                                    </p:set>
                                  </p:childTnLst>
                                </p:cTn>
                              </p:par>
                            </p:childTnLst>
                          </p:cTn>
                        </p:par>
                        <p:par>
                          <p:cTn id="52" fill="hold">
                            <p:stCondLst>
                              <p:cond delay="17000"/>
                            </p:stCondLst>
                            <p:childTnLst>
                              <p:par>
                                <p:cTn id="53" presetID="10" presetClass="exit" presetSubtype="0" fill="hold" grpId="0" nodeType="afterEffect">
                                  <p:stCondLst>
                                    <p:cond delay="0"/>
                                  </p:stCondLst>
                                  <p:childTnLst>
                                    <p:animEffect transition="out" filter="fade">
                                      <p:cBhvr>
                                        <p:cTn id="54" dur="1000"/>
                                        <p:tgtEl>
                                          <p:spTgt spid="9"/>
                                        </p:tgtEl>
                                      </p:cBhvr>
                                    </p:animEffect>
                                    <p:set>
                                      <p:cBhvr>
                                        <p:cTn id="55" dur="1" fill="hold">
                                          <p:stCondLst>
                                            <p:cond delay="999"/>
                                          </p:stCondLst>
                                        </p:cTn>
                                        <p:tgtEl>
                                          <p:spTgt spid="9"/>
                                        </p:tgtEl>
                                        <p:attrNameLst>
                                          <p:attrName>style.visibility</p:attrName>
                                        </p:attrNameLst>
                                      </p:cBhvr>
                                      <p:to>
                                        <p:strVal val="hidden"/>
                                      </p:to>
                                    </p:set>
                                  </p:childTnLst>
                                </p:cTn>
                              </p:par>
                            </p:childTnLst>
                          </p:cTn>
                        </p:par>
                        <p:par>
                          <p:cTn id="56" fill="hold">
                            <p:stCondLst>
                              <p:cond delay="18000"/>
                            </p:stCondLst>
                            <p:childTnLst>
                              <p:par>
                                <p:cTn id="57" presetID="10" presetClass="exit" presetSubtype="0" fill="hold" grpId="0" nodeType="afterEffect">
                                  <p:stCondLst>
                                    <p:cond delay="0"/>
                                  </p:stCondLst>
                                  <p:childTnLst>
                                    <p:animEffect transition="out" filter="fade">
                                      <p:cBhvr>
                                        <p:cTn id="58" dur="1000"/>
                                        <p:tgtEl>
                                          <p:spTgt spid="8"/>
                                        </p:tgtEl>
                                      </p:cBhvr>
                                    </p:animEffect>
                                    <p:set>
                                      <p:cBhvr>
                                        <p:cTn id="59" dur="1" fill="hold">
                                          <p:stCondLst>
                                            <p:cond delay="999"/>
                                          </p:stCondLst>
                                        </p:cTn>
                                        <p:tgtEl>
                                          <p:spTgt spid="8"/>
                                        </p:tgtEl>
                                        <p:attrNameLst>
                                          <p:attrName>style.visibility</p:attrName>
                                        </p:attrNameLst>
                                      </p:cBhvr>
                                      <p:to>
                                        <p:strVal val="hidden"/>
                                      </p:to>
                                    </p:set>
                                  </p:childTnLst>
                                </p:cTn>
                              </p:par>
                            </p:childTnLst>
                          </p:cTn>
                        </p:par>
                        <p:par>
                          <p:cTn id="60" fill="hold">
                            <p:stCondLst>
                              <p:cond delay="19000"/>
                            </p:stCondLst>
                            <p:childTnLst>
                              <p:par>
                                <p:cTn id="61" presetID="10" presetClass="exit" presetSubtype="0" fill="hold" grpId="0" nodeType="afterEffect">
                                  <p:stCondLst>
                                    <p:cond delay="0"/>
                                  </p:stCondLst>
                                  <p:childTnLst>
                                    <p:animEffect transition="out" filter="fade">
                                      <p:cBhvr>
                                        <p:cTn id="62" dur="1000"/>
                                        <p:tgtEl>
                                          <p:spTgt spid="6"/>
                                        </p:tgtEl>
                                      </p:cBhvr>
                                    </p:animEffect>
                                    <p:set>
                                      <p:cBhvr>
                                        <p:cTn id="63" dur="1" fill="hold">
                                          <p:stCondLst>
                                            <p:cond delay="999"/>
                                          </p:stCondLst>
                                        </p:cTn>
                                        <p:tgtEl>
                                          <p:spTgt spid="6"/>
                                        </p:tgtEl>
                                        <p:attrNameLst>
                                          <p:attrName>style.visibility</p:attrName>
                                        </p:attrNameLst>
                                      </p:cBhvr>
                                      <p:to>
                                        <p:strVal val="hidden"/>
                                      </p:to>
                                    </p:set>
                                  </p:childTnLst>
                                </p:cTn>
                              </p:par>
                            </p:childTnLst>
                          </p:cTn>
                        </p:par>
                        <p:par>
                          <p:cTn id="64" fill="hold">
                            <p:stCondLst>
                              <p:cond delay="20000"/>
                            </p:stCondLst>
                            <p:childTnLst>
                              <p:par>
                                <p:cTn id="65" presetID="1" presetClass="mediacall" presetSubtype="0" fill="hold" nodeType="afterEffect">
                                  <p:stCondLst>
                                    <p:cond delay="0"/>
                                  </p:stCondLst>
                                  <p:childTnLst>
                                    <p:cmd type="call" cmd="playFrom(0.0)">
                                      <p:cBhvr>
                                        <p:cTn id="66" dur="1587" fill="hold"/>
                                        <p:tgtEl>
                                          <p:spTgt spid="4"/>
                                        </p:tgtEl>
                                      </p:cBhvr>
                                    </p:cmd>
                                  </p:childTnLst>
                                </p:cTn>
                              </p:par>
                            </p:childTnLst>
                          </p:cTn>
                        </p:par>
                        <p:par>
                          <p:cTn id="67" fill="hold">
                            <p:stCondLst>
                              <p:cond delay="21587"/>
                            </p:stCondLst>
                            <p:childTnLst>
                              <p:par>
                                <p:cTn id="68" presetID="2" presetClass="entr" presetSubtype="4" fill="hold" nodeType="afterEffect">
                                  <p:stCondLst>
                                    <p:cond delay="0"/>
                                  </p:stCondLst>
                                  <p:childTnLst>
                                    <p:set>
                                      <p:cBhvr>
                                        <p:cTn id="69" dur="1" fill="hold">
                                          <p:stCondLst>
                                            <p:cond delay="0"/>
                                          </p:stCondLst>
                                        </p:cTn>
                                        <p:tgtEl>
                                          <p:spTgt spid="25"/>
                                        </p:tgtEl>
                                        <p:attrNameLst>
                                          <p:attrName>style.visibility</p:attrName>
                                        </p:attrNameLst>
                                      </p:cBhvr>
                                      <p:to>
                                        <p:strVal val="visible"/>
                                      </p:to>
                                    </p:set>
                                    <p:anim calcmode="lin" valueType="num">
                                      <p:cBhvr additive="base">
                                        <p:cTn id="70" dur="1000" fill="hold"/>
                                        <p:tgtEl>
                                          <p:spTgt spid="25"/>
                                        </p:tgtEl>
                                        <p:attrNameLst>
                                          <p:attrName>ppt_x</p:attrName>
                                        </p:attrNameLst>
                                      </p:cBhvr>
                                      <p:tavLst>
                                        <p:tav tm="0">
                                          <p:val>
                                            <p:strVal val="#ppt_x"/>
                                          </p:val>
                                        </p:tav>
                                        <p:tav tm="100000">
                                          <p:val>
                                            <p:strVal val="#ppt_x"/>
                                          </p:val>
                                        </p:tav>
                                      </p:tavLst>
                                    </p:anim>
                                    <p:anim calcmode="lin" valueType="num">
                                      <p:cBhvr additive="base">
                                        <p:cTn id="71"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23"/>
                </p:tgtEl>
              </p:cMediaNode>
            </p:audio>
            <p:audio>
              <p:cMediaNode vol="80000">
                <p:cTn id="73" fill="hold" display="0">
                  <p:stCondLst>
                    <p:cond delay="indefinite"/>
                  </p:stCondLst>
                  <p:endCondLst>
                    <p:cond evt="onStopAudio" delay="0">
                      <p:tgtEl>
                        <p:sldTgt/>
                      </p:tgtEl>
                    </p:cond>
                  </p:endCondLst>
                </p:cTn>
                <p:tgtEl>
                  <p:spTgt spid="24"/>
                </p:tgtEl>
              </p:cMediaNode>
            </p:audio>
            <p:audio>
              <p:cMediaNode vol="80000">
                <p:cTn id="74" fill="hold" display="0">
                  <p:stCondLst>
                    <p:cond delay="indefinite"/>
                  </p:stCondLst>
                  <p:endCondLst>
                    <p:cond evt="onStopAudio" delay="0">
                      <p:tgtEl>
                        <p:sldTgt/>
                      </p:tgtEl>
                    </p:cond>
                  </p:endCondLst>
                </p:cTn>
                <p:tgtEl>
                  <p:spTgt spid="4"/>
                </p:tgtEl>
              </p:cMediaNode>
            </p:audio>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III- Man           all </a:t>
            </a:r>
            <a:r>
              <a:rPr lang="en-US" dirty="0" smtClean="0">
                <a:solidFill>
                  <a:srgbClr val="FF0000"/>
                </a:solidFill>
              </a:rPr>
              <a:t>skin and bones</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smtClean="0"/>
              <a:t>thin</a:t>
            </a:r>
            <a:endParaRPr lang="en-US" i="1" dirty="0"/>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830997"/>
          </a:xfrm>
          <a:prstGeom prst="rect">
            <a:avLst/>
          </a:prstGeom>
          <a:noFill/>
        </p:spPr>
        <p:txBody>
          <a:bodyPr wrap="square" rtlCol="0">
            <a:spAutoFit/>
          </a:bodyPr>
          <a:lstStyle/>
          <a:p>
            <a:r>
              <a:rPr lang="en-US" sz="2400" dirty="0"/>
              <a:t>Used in the 1430 </a:t>
            </a:r>
            <a:r>
              <a:rPr lang="en-US" sz="2400" i="1" dirty="0"/>
              <a:t>Hymns to the </a:t>
            </a:r>
            <a:r>
              <a:rPr lang="en-US" sz="2400" i="1" dirty="0" smtClean="0"/>
              <a:t>Virgin </a:t>
            </a:r>
            <a:r>
              <a:rPr lang="en-US" sz="2400" i="1" dirty="0"/>
              <a:t>and Christ</a:t>
            </a:r>
            <a:r>
              <a:rPr lang="en-US" sz="2400" dirty="0"/>
              <a:t>, “Me is </a:t>
            </a:r>
            <a:r>
              <a:rPr lang="en-US" sz="2400" dirty="0" smtClean="0"/>
              <a:t>left </a:t>
            </a:r>
            <a:r>
              <a:rPr lang="en-US" sz="2400" dirty="0"/>
              <a:t>but skin and bone.”</a:t>
            </a:r>
            <a:r>
              <a:rPr lang="en-US" sz="2400" dirty="0" smtClean="0"/>
              <a:t> </a:t>
            </a:r>
            <a:endParaRPr lang="en-US" sz="2400" dirty="0"/>
          </a:p>
        </p:txBody>
      </p:sp>
      <p:pic>
        <p:nvPicPr>
          <p:cNvPr id="26" name="Picture 25"/>
          <p:cNvPicPr>
            <a:picLocks noChangeAspect="1"/>
          </p:cNvPicPr>
          <p:nvPr/>
        </p:nvPicPr>
        <p:blipFill>
          <a:blip r:embed="rId7"/>
          <a:stretch>
            <a:fillRect/>
          </a:stretch>
        </p:blipFill>
        <p:spPr>
          <a:xfrm>
            <a:off x="2256941" y="1751553"/>
            <a:ext cx="7678118" cy="3321052"/>
          </a:xfrm>
          <a:prstGeom prst="rect">
            <a:avLst/>
          </a:prstGeom>
        </p:spPr>
      </p:pic>
      <p:sp>
        <p:nvSpPr>
          <p:cNvPr id="22" name="Slide Number Placeholder 21"/>
          <p:cNvSpPr>
            <a:spLocks noGrp="1"/>
          </p:cNvSpPr>
          <p:nvPr>
            <p:ph type="sldNum" sz="quarter" idx="12"/>
          </p:nvPr>
        </p:nvSpPr>
        <p:spPr/>
        <p:txBody>
          <a:bodyPr/>
          <a:lstStyle/>
          <a:p>
            <a:fld id="{CB8E06FC-A5A5-4322-BFA6-9D8A72B29328}" type="slidenum">
              <a:rPr lang="en-US" smtClean="0"/>
              <a:t>26</a:t>
            </a:fld>
            <a:endParaRPr lang="en-US"/>
          </a:p>
        </p:txBody>
      </p:sp>
    </p:spTree>
    <p:extLst>
      <p:ext uri="{BB962C8B-B14F-4D97-AF65-F5344CB8AC3E}">
        <p14:creationId xmlns:p14="http://schemas.microsoft.com/office/powerpoint/2010/main" val="4248276538"/>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3"/>
                </p:tgtEl>
              </p:cMediaNode>
            </p:audio>
            <p:audio>
              <p:cMediaNode vol="80000">
                <p:cTn id="3" fill="hold" display="0">
                  <p:stCondLst>
                    <p:cond delay="indefinite"/>
                  </p:stCondLst>
                  <p:endCondLst>
                    <p:cond evt="onStopAudio" delay="0">
                      <p:tgtEl>
                        <p:sldTgt/>
                      </p:tgtEl>
                    </p:cond>
                  </p:endCondLst>
                </p:cTn>
                <p:tgtEl>
                  <p:spTgt spid="24"/>
                </p:tgtEl>
              </p:cMediaNode>
            </p:audio>
            <p:audio>
              <p:cMediaNode vol="80000">
                <p:cTn id="4"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III- Man           look </a:t>
            </a:r>
            <a:r>
              <a:rPr lang="en-US" dirty="0" smtClean="0">
                <a:solidFill>
                  <a:srgbClr val="FF0000"/>
                </a:solidFill>
              </a:rPr>
              <a:t>____ _____ ____</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scornful, snobbish</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461665"/>
          </a:xfrm>
          <a:prstGeom prst="rect">
            <a:avLst/>
          </a:prstGeom>
          <a:noFill/>
        </p:spPr>
        <p:txBody>
          <a:bodyPr wrap="square" rtlCol="0">
            <a:spAutoFit/>
          </a:bodyPr>
          <a:lstStyle/>
          <a:p>
            <a:r>
              <a:rPr lang="en-US" sz="2400" dirty="0" smtClean="0"/>
              <a:t> </a:t>
            </a:r>
            <a:endParaRPr lang="en-US" sz="2400" dirty="0"/>
          </a:p>
        </p:txBody>
      </p:sp>
      <p:pic>
        <p:nvPicPr>
          <p:cNvPr id="25" name="Picture 24"/>
          <p:cNvPicPr>
            <a:picLocks noChangeAspect="1"/>
          </p:cNvPicPr>
          <p:nvPr/>
        </p:nvPicPr>
        <p:blipFill>
          <a:blip r:embed="rId7"/>
          <a:stretch>
            <a:fillRect/>
          </a:stretch>
        </p:blipFill>
        <p:spPr>
          <a:xfrm>
            <a:off x="10588613" y="6364181"/>
            <a:ext cx="1603387" cy="493819"/>
          </a:xfrm>
          <a:prstGeom prst="rect">
            <a:avLst/>
          </a:prstGeom>
        </p:spPr>
      </p:pic>
      <p:pic>
        <p:nvPicPr>
          <p:cNvPr id="22" name="Picture 21"/>
          <p:cNvPicPr>
            <a:picLocks noChangeAspect="1"/>
          </p:cNvPicPr>
          <p:nvPr/>
        </p:nvPicPr>
        <p:blipFill>
          <a:blip r:embed="rId8"/>
          <a:stretch>
            <a:fillRect/>
          </a:stretch>
        </p:blipFill>
        <p:spPr>
          <a:xfrm>
            <a:off x="4920916" y="1669369"/>
            <a:ext cx="2349772" cy="3304085"/>
          </a:xfrm>
          <a:prstGeom prst="rect">
            <a:avLst/>
          </a:prstGeom>
        </p:spPr>
      </p:pic>
      <p:sp>
        <p:nvSpPr>
          <p:cNvPr id="26" name="Slide Number Placeholder 25"/>
          <p:cNvSpPr>
            <a:spLocks noGrp="1"/>
          </p:cNvSpPr>
          <p:nvPr>
            <p:ph type="sldNum" sz="quarter" idx="12"/>
          </p:nvPr>
        </p:nvSpPr>
        <p:spPr/>
        <p:txBody>
          <a:bodyPr/>
          <a:lstStyle/>
          <a:p>
            <a:fld id="{CB8E06FC-A5A5-4322-BFA6-9D8A72B29328}" type="slidenum">
              <a:rPr lang="en-US" smtClean="0"/>
              <a:t>27</a:t>
            </a:fld>
            <a:endParaRPr lang="en-US"/>
          </a:p>
        </p:txBody>
      </p:sp>
    </p:spTree>
    <p:extLst>
      <p:ext uri="{BB962C8B-B14F-4D97-AF65-F5344CB8AC3E}">
        <p14:creationId xmlns:p14="http://schemas.microsoft.com/office/powerpoint/2010/main" val="1843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500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childTnLst>
                          </p:cTn>
                        </p:par>
                        <p:par>
                          <p:cTn id="8" fill="hold">
                            <p:stCondLst>
                              <p:cond delay="6000"/>
                            </p:stCondLst>
                            <p:childTnLst>
                              <p:par>
                                <p:cTn id="9" presetID="10" presetClass="exit" presetSubtype="0" fill="hold" grpId="0" nodeType="afterEffect">
                                  <p:stCondLst>
                                    <p:cond delay="0"/>
                                  </p:stCondLst>
                                  <p:childTnLst>
                                    <p:animEffect transition="out" filter="fade">
                                      <p:cBhvr>
                                        <p:cTn id="10" dur="1000"/>
                                        <p:tgtEl>
                                          <p:spTgt spid="20"/>
                                        </p:tgtEl>
                                      </p:cBhvr>
                                    </p:animEffect>
                                    <p:set>
                                      <p:cBhvr>
                                        <p:cTn id="11" dur="1" fill="hold">
                                          <p:stCondLst>
                                            <p:cond delay="999"/>
                                          </p:stCondLst>
                                        </p:cTn>
                                        <p:tgtEl>
                                          <p:spTgt spid="20"/>
                                        </p:tgtEl>
                                        <p:attrNameLst>
                                          <p:attrName>style.visibility</p:attrName>
                                        </p:attrNameLst>
                                      </p:cBhvr>
                                      <p:to>
                                        <p:strVal val="hidden"/>
                                      </p:to>
                                    </p:set>
                                  </p:childTnLst>
                                </p:cTn>
                              </p:par>
                            </p:childTnLst>
                          </p:cTn>
                        </p:par>
                        <p:par>
                          <p:cTn id="12" fill="hold">
                            <p:stCondLst>
                              <p:cond delay="7000"/>
                            </p:stCondLst>
                            <p:childTnLst>
                              <p:par>
                                <p:cTn id="13" presetID="10" presetClass="exit" presetSubtype="0" fill="hold" grpId="0" nodeType="afterEffect">
                                  <p:stCondLst>
                                    <p:cond delay="0"/>
                                  </p:stCondLst>
                                  <p:childTnLst>
                                    <p:animEffect transition="out" filter="fade">
                                      <p:cBhvr>
                                        <p:cTn id="14" dur="1000"/>
                                        <p:tgtEl>
                                          <p:spTgt spid="19"/>
                                        </p:tgtEl>
                                      </p:cBhvr>
                                    </p:animEffect>
                                    <p:set>
                                      <p:cBhvr>
                                        <p:cTn id="15" dur="1" fill="hold">
                                          <p:stCondLst>
                                            <p:cond delay="999"/>
                                          </p:stCondLst>
                                        </p:cTn>
                                        <p:tgtEl>
                                          <p:spTgt spid="19"/>
                                        </p:tgtEl>
                                        <p:attrNameLst>
                                          <p:attrName>style.visibility</p:attrName>
                                        </p:attrNameLst>
                                      </p:cBhvr>
                                      <p:to>
                                        <p:strVal val="hidden"/>
                                      </p:to>
                                    </p:set>
                                  </p:childTnLst>
                                </p:cTn>
                              </p:par>
                            </p:childTnLst>
                          </p:cTn>
                        </p:par>
                        <p:par>
                          <p:cTn id="16" fill="hold">
                            <p:stCondLst>
                              <p:cond delay="8000"/>
                            </p:stCondLst>
                            <p:childTnLst>
                              <p:par>
                                <p:cTn id="17" presetID="10" presetClass="exit" presetSubtype="0" fill="hold" grpId="0" nodeType="afterEffect">
                                  <p:stCondLst>
                                    <p:cond delay="0"/>
                                  </p:stCondLst>
                                  <p:childTnLst>
                                    <p:animEffect transition="out" filter="fade">
                                      <p:cBhvr>
                                        <p:cTn id="18" dur="1000"/>
                                        <p:tgtEl>
                                          <p:spTgt spid="18"/>
                                        </p:tgtEl>
                                      </p:cBhvr>
                                    </p:animEffect>
                                    <p:set>
                                      <p:cBhvr>
                                        <p:cTn id="19" dur="1" fill="hold">
                                          <p:stCondLst>
                                            <p:cond delay="999"/>
                                          </p:stCondLst>
                                        </p:cTn>
                                        <p:tgtEl>
                                          <p:spTgt spid="18"/>
                                        </p:tgtEl>
                                        <p:attrNameLst>
                                          <p:attrName>style.visibility</p:attrName>
                                        </p:attrNameLst>
                                      </p:cBhvr>
                                      <p:to>
                                        <p:strVal val="hidden"/>
                                      </p:to>
                                    </p:set>
                                  </p:childTnLst>
                                </p:cTn>
                              </p:par>
                            </p:childTnLst>
                          </p:cTn>
                        </p:par>
                        <p:par>
                          <p:cTn id="20" fill="hold">
                            <p:stCondLst>
                              <p:cond delay="9000"/>
                            </p:stCondLst>
                            <p:childTnLst>
                              <p:par>
                                <p:cTn id="21" presetID="10" presetClass="exit" presetSubtype="0" fill="hold" grpId="0" nodeType="afterEffect">
                                  <p:stCondLst>
                                    <p:cond delay="0"/>
                                  </p:stCondLst>
                                  <p:childTnLst>
                                    <p:animEffect transition="out" filter="fade">
                                      <p:cBhvr>
                                        <p:cTn id="22" dur="1000"/>
                                        <p:tgtEl>
                                          <p:spTgt spid="17"/>
                                        </p:tgtEl>
                                      </p:cBhvr>
                                    </p:animEffect>
                                    <p:set>
                                      <p:cBhvr>
                                        <p:cTn id="23" dur="1" fill="hold">
                                          <p:stCondLst>
                                            <p:cond delay="999"/>
                                          </p:stCondLst>
                                        </p:cTn>
                                        <p:tgtEl>
                                          <p:spTgt spid="17"/>
                                        </p:tgtEl>
                                        <p:attrNameLst>
                                          <p:attrName>style.visibility</p:attrName>
                                        </p:attrNameLst>
                                      </p:cBhvr>
                                      <p:to>
                                        <p:strVal val="hidden"/>
                                      </p:to>
                                    </p:set>
                                  </p:childTnLst>
                                </p:cTn>
                              </p:par>
                            </p:childTnLst>
                          </p:cTn>
                        </p:par>
                        <p:par>
                          <p:cTn id="24" fill="hold">
                            <p:stCondLst>
                              <p:cond delay="10000"/>
                            </p:stCondLst>
                            <p:childTnLst>
                              <p:par>
                                <p:cTn id="25" presetID="10" presetClass="exit" presetSubtype="0" fill="hold" grpId="0" nodeType="afterEffect">
                                  <p:stCondLst>
                                    <p:cond delay="0"/>
                                  </p:stCondLst>
                                  <p:childTnLst>
                                    <p:animEffect transition="out" filter="fade">
                                      <p:cBhvr>
                                        <p:cTn id="26" dur="1000"/>
                                        <p:tgtEl>
                                          <p:spTgt spid="16"/>
                                        </p:tgtEl>
                                      </p:cBhvr>
                                    </p:animEffect>
                                    <p:set>
                                      <p:cBhvr>
                                        <p:cTn id="27" dur="1" fill="hold">
                                          <p:stCondLst>
                                            <p:cond delay="999"/>
                                          </p:stCondLst>
                                        </p:cTn>
                                        <p:tgtEl>
                                          <p:spTgt spid="16"/>
                                        </p:tgtEl>
                                        <p:attrNameLst>
                                          <p:attrName>style.visibility</p:attrName>
                                        </p:attrNameLst>
                                      </p:cBhvr>
                                      <p:to>
                                        <p:strVal val="hidden"/>
                                      </p:to>
                                    </p:set>
                                  </p:childTnLst>
                                </p:cTn>
                              </p:par>
                            </p:childTnLst>
                          </p:cTn>
                        </p:par>
                        <p:par>
                          <p:cTn id="28" fill="hold">
                            <p:stCondLst>
                              <p:cond delay="11000"/>
                            </p:stCondLst>
                            <p:childTnLst>
                              <p:par>
                                <p:cTn id="29" presetID="10" presetClass="exit" presetSubtype="0" fill="hold" grpId="0" nodeType="afterEffect">
                                  <p:stCondLst>
                                    <p:cond delay="0"/>
                                  </p:stCondLst>
                                  <p:childTnLst>
                                    <p:animEffect transition="out" filter="fade">
                                      <p:cBhvr>
                                        <p:cTn id="30" dur="1000"/>
                                        <p:tgtEl>
                                          <p:spTgt spid="15"/>
                                        </p:tgtEl>
                                      </p:cBhvr>
                                    </p:animEffect>
                                    <p:set>
                                      <p:cBhvr>
                                        <p:cTn id="31" dur="1" fill="hold">
                                          <p:stCondLst>
                                            <p:cond delay="999"/>
                                          </p:stCondLst>
                                        </p:cTn>
                                        <p:tgtEl>
                                          <p:spTgt spid="15"/>
                                        </p:tgtEl>
                                        <p:attrNameLst>
                                          <p:attrName>style.visibility</p:attrName>
                                        </p:attrNameLst>
                                      </p:cBhvr>
                                      <p:to>
                                        <p:strVal val="hidden"/>
                                      </p:to>
                                    </p:set>
                                  </p:childTnLst>
                                </p:cTn>
                              </p:par>
                            </p:childTnLst>
                          </p:cTn>
                        </p:par>
                        <p:par>
                          <p:cTn id="32" fill="hold">
                            <p:stCondLst>
                              <p:cond delay="12000"/>
                            </p:stCondLst>
                            <p:childTnLst>
                              <p:par>
                                <p:cTn id="33" presetID="10" presetClass="exit" presetSubtype="0" fill="hold" grpId="0" nodeType="afterEffect">
                                  <p:stCondLst>
                                    <p:cond delay="0"/>
                                  </p:stCondLst>
                                  <p:childTnLst>
                                    <p:animEffect transition="out" filter="fade">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childTnLst>
                          </p:cTn>
                        </p:par>
                        <p:par>
                          <p:cTn id="36" fill="hold">
                            <p:stCondLst>
                              <p:cond delay="13000"/>
                            </p:stCondLst>
                            <p:childTnLst>
                              <p:par>
                                <p:cTn id="37" presetID="10" presetClass="exit" presetSubtype="0" fill="hold" grpId="0" nodeType="afterEffect">
                                  <p:stCondLst>
                                    <p:cond delay="0"/>
                                  </p:stCondLst>
                                  <p:childTnLst>
                                    <p:animEffect transition="out" filter="fade">
                                      <p:cBhvr>
                                        <p:cTn id="38" dur="1000"/>
                                        <p:tgtEl>
                                          <p:spTgt spid="13"/>
                                        </p:tgtEl>
                                      </p:cBhvr>
                                    </p:animEffect>
                                    <p:set>
                                      <p:cBhvr>
                                        <p:cTn id="39" dur="1" fill="hold">
                                          <p:stCondLst>
                                            <p:cond delay="999"/>
                                          </p:stCondLst>
                                        </p:cTn>
                                        <p:tgtEl>
                                          <p:spTgt spid="13"/>
                                        </p:tgtEl>
                                        <p:attrNameLst>
                                          <p:attrName>style.visibility</p:attrName>
                                        </p:attrNameLst>
                                      </p:cBhvr>
                                      <p:to>
                                        <p:strVal val="hidden"/>
                                      </p:to>
                                    </p:set>
                                  </p:childTnLst>
                                </p:cTn>
                              </p:par>
                            </p:childTnLst>
                          </p:cTn>
                        </p:par>
                        <p:par>
                          <p:cTn id="40" fill="hold">
                            <p:stCondLst>
                              <p:cond delay="14000"/>
                            </p:stCondLst>
                            <p:childTnLst>
                              <p:par>
                                <p:cTn id="41" presetID="10" presetClass="exit" presetSubtype="0" fill="hold" grpId="0" nodeType="afterEffect">
                                  <p:stCondLst>
                                    <p:cond delay="0"/>
                                  </p:stCondLst>
                                  <p:childTnLst>
                                    <p:animEffect transition="out" filter="fade">
                                      <p:cBhvr>
                                        <p:cTn id="42" dur="1000"/>
                                        <p:tgtEl>
                                          <p:spTgt spid="12"/>
                                        </p:tgtEl>
                                      </p:cBhvr>
                                    </p:animEffect>
                                    <p:set>
                                      <p:cBhvr>
                                        <p:cTn id="43" dur="1" fill="hold">
                                          <p:stCondLst>
                                            <p:cond delay="999"/>
                                          </p:stCondLst>
                                        </p:cTn>
                                        <p:tgtEl>
                                          <p:spTgt spid="12"/>
                                        </p:tgtEl>
                                        <p:attrNameLst>
                                          <p:attrName>style.visibility</p:attrName>
                                        </p:attrNameLst>
                                      </p:cBhvr>
                                      <p:to>
                                        <p:strVal val="hidden"/>
                                      </p:to>
                                    </p:set>
                                  </p:childTnLst>
                                </p:cTn>
                              </p:par>
                            </p:childTnLst>
                          </p:cTn>
                        </p:par>
                        <p:par>
                          <p:cTn id="44" fill="hold">
                            <p:stCondLst>
                              <p:cond delay="15000"/>
                            </p:stCondLst>
                            <p:childTnLst>
                              <p:par>
                                <p:cTn id="45" presetID="10" presetClass="exit" presetSubtype="0" fill="hold" grpId="0" nodeType="afterEffect">
                                  <p:stCondLst>
                                    <p:cond delay="0"/>
                                  </p:stCondLst>
                                  <p:childTnLst>
                                    <p:animEffect transition="out" filter="fade">
                                      <p:cBhvr>
                                        <p:cTn id="46" dur="1000"/>
                                        <p:tgtEl>
                                          <p:spTgt spid="11"/>
                                        </p:tgtEl>
                                      </p:cBhvr>
                                    </p:animEffect>
                                    <p:set>
                                      <p:cBhvr>
                                        <p:cTn id="47" dur="1" fill="hold">
                                          <p:stCondLst>
                                            <p:cond delay="999"/>
                                          </p:stCondLst>
                                        </p:cTn>
                                        <p:tgtEl>
                                          <p:spTgt spid="11"/>
                                        </p:tgtEl>
                                        <p:attrNameLst>
                                          <p:attrName>style.visibility</p:attrName>
                                        </p:attrNameLst>
                                      </p:cBhvr>
                                      <p:to>
                                        <p:strVal val="hidden"/>
                                      </p:to>
                                    </p:set>
                                  </p:childTnLst>
                                </p:cTn>
                              </p:par>
                            </p:childTnLst>
                          </p:cTn>
                        </p:par>
                        <p:par>
                          <p:cTn id="48" fill="hold">
                            <p:stCondLst>
                              <p:cond delay="16000"/>
                            </p:stCondLst>
                            <p:childTnLst>
                              <p:par>
                                <p:cTn id="49" presetID="10" presetClass="exit" presetSubtype="0" fill="hold" grpId="0" nodeType="afterEffect">
                                  <p:stCondLst>
                                    <p:cond delay="0"/>
                                  </p:stCondLst>
                                  <p:childTnLst>
                                    <p:animEffect transition="out" filter="fade">
                                      <p:cBhvr>
                                        <p:cTn id="50" dur="1000"/>
                                        <p:tgtEl>
                                          <p:spTgt spid="10"/>
                                        </p:tgtEl>
                                      </p:cBhvr>
                                    </p:animEffect>
                                    <p:set>
                                      <p:cBhvr>
                                        <p:cTn id="51" dur="1" fill="hold">
                                          <p:stCondLst>
                                            <p:cond delay="999"/>
                                          </p:stCondLst>
                                        </p:cTn>
                                        <p:tgtEl>
                                          <p:spTgt spid="10"/>
                                        </p:tgtEl>
                                        <p:attrNameLst>
                                          <p:attrName>style.visibility</p:attrName>
                                        </p:attrNameLst>
                                      </p:cBhvr>
                                      <p:to>
                                        <p:strVal val="hidden"/>
                                      </p:to>
                                    </p:set>
                                  </p:childTnLst>
                                </p:cTn>
                              </p:par>
                            </p:childTnLst>
                          </p:cTn>
                        </p:par>
                        <p:par>
                          <p:cTn id="52" fill="hold">
                            <p:stCondLst>
                              <p:cond delay="17000"/>
                            </p:stCondLst>
                            <p:childTnLst>
                              <p:par>
                                <p:cTn id="53" presetID="10" presetClass="exit" presetSubtype="0" fill="hold" grpId="0" nodeType="afterEffect">
                                  <p:stCondLst>
                                    <p:cond delay="0"/>
                                  </p:stCondLst>
                                  <p:childTnLst>
                                    <p:animEffect transition="out" filter="fade">
                                      <p:cBhvr>
                                        <p:cTn id="54" dur="1000"/>
                                        <p:tgtEl>
                                          <p:spTgt spid="9"/>
                                        </p:tgtEl>
                                      </p:cBhvr>
                                    </p:animEffect>
                                    <p:set>
                                      <p:cBhvr>
                                        <p:cTn id="55" dur="1" fill="hold">
                                          <p:stCondLst>
                                            <p:cond delay="999"/>
                                          </p:stCondLst>
                                        </p:cTn>
                                        <p:tgtEl>
                                          <p:spTgt spid="9"/>
                                        </p:tgtEl>
                                        <p:attrNameLst>
                                          <p:attrName>style.visibility</p:attrName>
                                        </p:attrNameLst>
                                      </p:cBhvr>
                                      <p:to>
                                        <p:strVal val="hidden"/>
                                      </p:to>
                                    </p:set>
                                  </p:childTnLst>
                                </p:cTn>
                              </p:par>
                            </p:childTnLst>
                          </p:cTn>
                        </p:par>
                        <p:par>
                          <p:cTn id="56" fill="hold">
                            <p:stCondLst>
                              <p:cond delay="18000"/>
                            </p:stCondLst>
                            <p:childTnLst>
                              <p:par>
                                <p:cTn id="57" presetID="10" presetClass="exit" presetSubtype="0" fill="hold" grpId="0" nodeType="afterEffect">
                                  <p:stCondLst>
                                    <p:cond delay="0"/>
                                  </p:stCondLst>
                                  <p:childTnLst>
                                    <p:animEffect transition="out" filter="fade">
                                      <p:cBhvr>
                                        <p:cTn id="58" dur="1000"/>
                                        <p:tgtEl>
                                          <p:spTgt spid="8"/>
                                        </p:tgtEl>
                                      </p:cBhvr>
                                    </p:animEffect>
                                    <p:set>
                                      <p:cBhvr>
                                        <p:cTn id="59" dur="1" fill="hold">
                                          <p:stCondLst>
                                            <p:cond delay="999"/>
                                          </p:stCondLst>
                                        </p:cTn>
                                        <p:tgtEl>
                                          <p:spTgt spid="8"/>
                                        </p:tgtEl>
                                        <p:attrNameLst>
                                          <p:attrName>style.visibility</p:attrName>
                                        </p:attrNameLst>
                                      </p:cBhvr>
                                      <p:to>
                                        <p:strVal val="hidden"/>
                                      </p:to>
                                    </p:set>
                                  </p:childTnLst>
                                </p:cTn>
                              </p:par>
                            </p:childTnLst>
                          </p:cTn>
                        </p:par>
                        <p:par>
                          <p:cTn id="60" fill="hold">
                            <p:stCondLst>
                              <p:cond delay="19000"/>
                            </p:stCondLst>
                            <p:childTnLst>
                              <p:par>
                                <p:cTn id="61" presetID="10" presetClass="exit" presetSubtype="0" fill="hold" grpId="0" nodeType="afterEffect">
                                  <p:stCondLst>
                                    <p:cond delay="0"/>
                                  </p:stCondLst>
                                  <p:childTnLst>
                                    <p:animEffect transition="out" filter="fade">
                                      <p:cBhvr>
                                        <p:cTn id="62" dur="1000"/>
                                        <p:tgtEl>
                                          <p:spTgt spid="6"/>
                                        </p:tgtEl>
                                      </p:cBhvr>
                                    </p:animEffect>
                                    <p:set>
                                      <p:cBhvr>
                                        <p:cTn id="63" dur="1" fill="hold">
                                          <p:stCondLst>
                                            <p:cond delay="999"/>
                                          </p:stCondLst>
                                        </p:cTn>
                                        <p:tgtEl>
                                          <p:spTgt spid="6"/>
                                        </p:tgtEl>
                                        <p:attrNameLst>
                                          <p:attrName>style.visibility</p:attrName>
                                        </p:attrNameLst>
                                      </p:cBhvr>
                                      <p:to>
                                        <p:strVal val="hidden"/>
                                      </p:to>
                                    </p:set>
                                  </p:childTnLst>
                                </p:cTn>
                              </p:par>
                            </p:childTnLst>
                          </p:cTn>
                        </p:par>
                        <p:par>
                          <p:cTn id="64" fill="hold">
                            <p:stCondLst>
                              <p:cond delay="20000"/>
                            </p:stCondLst>
                            <p:childTnLst>
                              <p:par>
                                <p:cTn id="65" presetID="1" presetClass="mediacall" presetSubtype="0" fill="hold" nodeType="afterEffect">
                                  <p:stCondLst>
                                    <p:cond delay="0"/>
                                  </p:stCondLst>
                                  <p:childTnLst>
                                    <p:cmd type="call" cmd="playFrom(0.0)">
                                      <p:cBhvr>
                                        <p:cTn id="66" dur="1587" fill="hold"/>
                                        <p:tgtEl>
                                          <p:spTgt spid="4"/>
                                        </p:tgtEl>
                                      </p:cBhvr>
                                    </p:cmd>
                                  </p:childTnLst>
                                </p:cTn>
                              </p:par>
                            </p:childTnLst>
                          </p:cTn>
                        </p:par>
                        <p:par>
                          <p:cTn id="67" fill="hold">
                            <p:stCondLst>
                              <p:cond delay="21587"/>
                            </p:stCondLst>
                            <p:childTnLst>
                              <p:par>
                                <p:cTn id="68" presetID="2" presetClass="entr" presetSubtype="4" fill="hold" nodeType="afterEffect">
                                  <p:stCondLst>
                                    <p:cond delay="0"/>
                                  </p:stCondLst>
                                  <p:childTnLst>
                                    <p:set>
                                      <p:cBhvr>
                                        <p:cTn id="69" dur="1" fill="hold">
                                          <p:stCondLst>
                                            <p:cond delay="0"/>
                                          </p:stCondLst>
                                        </p:cTn>
                                        <p:tgtEl>
                                          <p:spTgt spid="25"/>
                                        </p:tgtEl>
                                        <p:attrNameLst>
                                          <p:attrName>style.visibility</p:attrName>
                                        </p:attrNameLst>
                                      </p:cBhvr>
                                      <p:to>
                                        <p:strVal val="visible"/>
                                      </p:to>
                                    </p:set>
                                    <p:anim calcmode="lin" valueType="num">
                                      <p:cBhvr additive="base">
                                        <p:cTn id="70" dur="1000" fill="hold"/>
                                        <p:tgtEl>
                                          <p:spTgt spid="25"/>
                                        </p:tgtEl>
                                        <p:attrNameLst>
                                          <p:attrName>ppt_x</p:attrName>
                                        </p:attrNameLst>
                                      </p:cBhvr>
                                      <p:tavLst>
                                        <p:tav tm="0">
                                          <p:val>
                                            <p:strVal val="#ppt_x"/>
                                          </p:val>
                                        </p:tav>
                                        <p:tav tm="100000">
                                          <p:val>
                                            <p:strVal val="#ppt_x"/>
                                          </p:val>
                                        </p:tav>
                                      </p:tavLst>
                                    </p:anim>
                                    <p:anim calcmode="lin" valueType="num">
                                      <p:cBhvr additive="base">
                                        <p:cTn id="71"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23"/>
                </p:tgtEl>
              </p:cMediaNode>
            </p:audio>
            <p:audio>
              <p:cMediaNode vol="80000">
                <p:cTn id="73" fill="hold" display="0">
                  <p:stCondLst>
                    <p:cond delay="indefinite"/>
                  </p:stCondLst>
                  <p:endCondLst>
                    <p:cond evt="onStopAudio" delay="0">
                      <p:tgtEl>
                        <p:sldTgt/>
                      </p:tgtEl>
                    </p:cond>
                  </p:endCondLst>
                </p:cTn>
                <p:tgtEl>
                  <p:spTgt spid="24"/>
                </p:tgtEl>
              </p:cMediaNode>
            </p:audio>
            <p:audio>
              <p:cMediaNode vol="80000">
                <p:cTn id="74" fill="hold" display="0">
                  <p:stCondLst>
                    <p:cond delay="indefinite"/>
                  </p:stCondLst>
                  <p:endCondLst>
                    <p:cond evt="onStopAudio" delay="0">
                      <p:tgtEl>
                        <p:sldTgt/>
                      </p:tgtEl>
                    </p:cond>
                  </p:endCondLst>
                </p:cTn>
                <p:tgtEl>
                  <p:spTgt spid="4"/>
                </p:tgtEl>
              </p:cMediaNode>
            </p:audio>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III- Man           look </a:t>
            </a:r>
            <a:r>
              <a:rPr lang="en-US" dirty="0" smtClean="0">
                <a:solidFill>
                  <a:srgbClr val="FF0000"/>
                </a:solidFill>
              </a:rPr>
              <a:t>down one’s nose</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scornful, snobbish</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830997"/>
          </a:xfrm>
          <a:prstGeom prst="rect">
            <a:avLst/>
          </a:prstGeom>
          <a:noFill/>
        </p:spPr>
        <p:txBody>
          <a:bodyPr wrap="square" rtlCol="0">
            <a:spAutoFit/>
          </a:bodyPr>
          <a:lstStyle/>
          <a:p>
            <a:r>
              <a:rPr lang="en-US" sz="2400" dirty="0"/>
              <a:t>Commonly used to describe </a:t>
            </a:r>
            <a:r>
              <a:rPr lang="en-US" sz="2400" dirty="0" smtClean="0"/>
              <a:t>someone </a:t>
            </a:r>
            <a:r>
              <a:rPr lang="en-US" sz="2400" dirty="0"/>
              <a:t>belittling another. Recorded in a </a:t>
            </a:r>
            <a:r>
              <a:rPr lang="en-US" sz="2400" dirty="0" smtClean="0"/>
              <a:t>1927 </a:t>
            </a:r>
            <a:r>
              <a:rPr lang="en-US" sz="2400" dirty="0"/>
              <a:t>issue of </a:t>
            </a:r>
            <a:r>
              <a:rPr lang="en-US" sz="2400" i="1" dirty="0" smtClean="0"/>
              <a:t>American </a:t>
            </a:r>
            <a:r>
              <a:rPr lang="en-US" sz="2400" i="1" dirty="0"/>
              <a:t>Speech</a:t>
            </a:r>
            <a:r>
              <a:rPr lang="en-US" sz="2400" dirty="0"/>
              <a:t>.</a:t>
            </a:r>
          </a:p>
        </p:txBody>
      </p:sp>
      <p:pic>
        <p:nvPicPr>
          <p:cNvPr id="22" name="Picture 21"/>
          <p:cNvPicPr>
            <a:picLocks noChangeAspect="1"/>
          </p:cNvPicPr>
          <p:nvPr/>
        </p:nvPicPr>
        <p:blipFill>
          <a:blip r:embed="rId7"/>
          <a:stretch>
            <a:fillRect/>
          </a:stretch>
        </p:blipFill>
        <p:spPr>
          <a:xfrm>
            <a:off x="4920916" y="1669369"/>
            <a:ext cx="2349772" cy="3304085"/>
          </a:xfrm>
          <a:prstGeom prst="rect">
            <a:avLst/>
          </a:prstGeom>
        </p:spPr>
      </p:pic>
      <p:sp>
        <p:nvSpPr>
          <p:cNvPr id="25" name="Slide Number Placeholder 24"/>
          <p:cNvSpPr>
            <a:spLocks noGrp="1"/>
          </p:cNvSpPr>
          <p:nvPr>
            <p:ph type="sldNum" sz="quarter" idx="12"/>
          </p:nvPr>
        </p:nvSpPr>
        <p:spPr/>
        <p:txBody>
          <a:bodyPr/>
          <a:lstStyle/>
          <a:p>
            <a:fld id="{CB8E06FC-A5A5-4322-BFA6-9D8A72B29328}" type="slidenum">
              <a:rPr lang="en-US" smtClean="0"/>
              <a:t>28</a:t>
            </a:fld>
            <a:endParaRPr lang="en-US"/>
          </a:p>
        </p:txBody>
      </p:sp>
    </p:spTree>
    <p:extLst>
      <p:ext uri="{BB962C8B-B14F-4D97-AF65-F5344CB8AC3E}">
        <p14:creationId xmlns:p14="http://schemas.microsoft.com/office/powerpoint/2010/main" val="1976147430"/>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3"/>
                </p:tgtEl>
              </p:cMediaNode>
            </p:audio>
            <p:audio>
              <p:cMediaNode vol="80000">
                <p:cTn id="3" fill="hold" display="0">
                  <p:stCondLst>
                    <p:cond delay="indefinite"/>
                  </p:stCondLst>
                  <p:endCondLst>
                    <p:cond evt="onStopAudio" delay="0">
                      <p:tgtEl>
                        <p:sldTgt/>
                      </p:tgtEl>
                    </p:cond>
                  </p:endCondLst>
                </p:cTn>
                <p:tgtEl>
                  <p:spTgt spid="24"/>
                </p:tgtEl>
              </p:cMediaNode>
            </p:audio>
            <p:audio>
              <p:cMediaNode vol="80000">
                <p:cTn id="4"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III- Man</a:t>
            </a:r>
            <a:r>
              <a:rPr lang="en-US" sz="4000" dirty="0" smtClean="0"/>
              <a:t>      </a:t>
            </a:r>
            <a:r>
              <a:rPr lang="en-US" sz="3900" dirty="0" smtClean="0">
                <a:solidFill>
                  <a:srgbClr val="FF0000"/>
                </a:solidFill>
              </a:rPr>
              <a:t>____ ___ ____</a:t>
            </a:r>
            <a:r>
              <a:rPr lang="en-US" sz="3900" dirty="0" smtClean="0"/>
              <a:t> out with the bathwater</a:t>
            </a:r>
            <a:endParaRPr lang="en-US" sz="3900"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disregard the important item</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461665"/>
          </a:xfrm>
          <a:prstGeom prst="rect">
            <a:avLst/>
          </a:prstGeom>
          <a:noFill/>
        </p:spPr>
        <p:txBody>
          <a:bodyPr wrap="square" rtlCol="0">
            <a:spAutoFit/>
          </a:bodyPr>
          <a:lstStyle/>
          <a:p>
            <a:r>
              <a:rPr lang="en-US" sz="2400" dirty="0" smtClean="0"/>
              <a:t> </a:t>
            </a:r>
            <a:endParaRPr lang="en-US" sz="2400" dirty="0"/>
          </a:p>
        </p:txBody>
      </p:sp>
      <p:pic>
        <p:nvPicPr>
          <p:cNvPr id="25" name="Picture 24"/>
          <p:cNvPicPr>
            <a:picLocks noChangeAspect="1"/>
          </p:cNvPicPr>
          <p:nvPr/>
        </p:nvPicPr>
        <p:blipFill>
          <a:blip r:embed="rId7"/>
          <a:stretch>
            <a:fillRect/>
          </a:stretch>
        </p:blipFill>
        <p:spPr>
          <a:xfrm>
            <a:off x="10588613" y="6364181"/>
            <a:ext cx="1603387" cy="493819"/>
          </a:xfrm>
          <a:prstGeom prst="rect">
            <a:avLst/>
          </a:prstGeom>
        </p:spPr>
      </p:pic>
      <p:pic>
        <p:nvPicPr>
          <p:cNvPr id="26" name="Picture 25"/>
          <p:cNvPicPr>
            <a:picLocks noChangeAspect="1"/>
          </p:cNvPicPr>
          <p:nvPr/>
        </p:nvPicPr>
        <p:blipFill>
          <a:blip r:embed="rId8"/>
          <a:stretch>
            <a:fillRect/>
          </a:stretch>
        </p:blipFill>
        <p:spPr>
          <a:xfrm>
            <a:off x="3080084" y="1743622"/>
            <a:ext cx="6027821" cy="3229832"/>
          </a:xfrm>
          <a:prstGeom prst="rect">
            <a:avLst/>
          </a:prstGeom>
        </p:spPr>
      </p:pic>
      <p:sp>
        <p:nvSpPr>
          <p:cNvPr id="22" name="Slide Number Placeholder 21"/>
          <p:cNvSpPr>
            <a:spLocks noGrp="1"/>
          </p:cNvSpPr>
          <p:nvPr>
            <p:ph type="sldNum" sz="quarter" idx="12"/>
          </p:nvPr>
        </p:nvSpPr>
        <p:spPr/>
        <p:txBody>
          <a:bodyPr/>
          <a:lstStyle/>
          <a:p>
            <a:fld id="{CB8E06FC-A5A5-4322-BFA6-9D8A72B29328}" type="slidenum">
              <a:rPr lang="en-US" smtClean="0"/>
              <a:t>29</a:t>
            </a:fld>
            <a:endParaRPr lang="en-US"/>
          </a:p>
        </p:txBody>
      </p:sp>
    </p:spTree>
    <p:extLst>
      <p:ext uri="{BB962C8B-B14F-4D97-AF65-F5344CB8AC3E}">
        <p14:creationId xmlns:p14="http://schemas.microsoft.com/office/powerpoint/2010/main" val="21172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500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childTnLst>
                          </p:cTn>
                        </p:par>
                        <p:par>
                          <p:cTn id="8" fill="hold">
                            <p:stCondLst>
                              <p:cond delay="6000"/>
                            </p:stCondLst>
                            <p:childTnLst>
                              <p:par>
                                <p:cTn id="9" presetID="10" presetClass="exit" presetSubtype="0" fill="hold" grpId="0" nodeType="afterEffect">
                                  <p:stCondLst>
                                    <p:cond delay="0"/>
                                  </p:stCondLst>
                                  <p:childTnLst>
                                    <p:animEffect transition="out" filter="fade">
                                      <p:cBhvr>
                                        <p:cTn id="10" dur="1000"/>
                                        <p:tgtEl>
                                          <p:spTgt spid="20"/>
                                        </p:tgtEl>
                                      </p:cBhvr>
                                    </p:animEffect>
                                    <p:set>
                                      <p:cBhvr>
                                        <p:cTn id="11" dur="1" fill="hold">
                                          <p:stCondLst>
                                            <p:cond delay="999"/>
                                          </p:stCondLst>
                                        </p:cTn>
                                        <p:tgtEl>
                                          <p:spTgt spid="20"/>
                                        </p:tgtEl>
                                        <p:attrNameLst>
                                          <p:attrName>style.visibility</p:attrName>
                                        </p:attrNameLst>
                                      </p:cBhvr>
                                      <p:to>
                                        <p:strVal val="hidden"/>
                                      </p:to>
                                    </p:set>
                                  </p:childTnLst>
                                </p:cTn>
                              </p:par>
                            </p:childTnLst>
                          </p:cTn>
                        </p:par>
                        <p:par>
                          <p:cTn id="12" fill="hold">
                            <p:stCondLst>
                              <p:cond delay="7000"/>
                            </p:stCondLst>
                            <p:childTnLst>
                              <p:par>
                                <p:cTn id="13" presetID="10" presetClass="exit" presetSubtype="0" fill="hold" grpId="0" nodeType="afterEffect">
                                  <p:stCondLst>
                                    <p:cond delay="0"/>
                                  </p:stCondLst>
                                  <p:childTnLst>
                                    <p:animEffect transition="out" filter="fade">
                                      <p:cBhvr>
                                        <p:cTn id="14" dur="1000"/>
                                        <p:tgtEl>
                                          <p:spTgt spid="19"/>
                                        </p:tgtEl>
                                      </p:cBhvr>
                                    </p:animEffect>
                                    <p:set>
                                      <p:cBhvr>
                                        <p:cTn id="15" dur="1" fill="hold">
                                          <p:stCondLst>
                                            <p:cond delay="999"/>
                                          </p:stCondLst>
                                        </p:cTn>
                                        <p:tgtEl>
                                          <p:spTgt spid="19"/>
                                        </p:tgtEl>
                                        <p:attrNameLst>
                                          <p:attrName>style.visibility</p:attrName>
                                        </p:attrNameLst>
                                      </p:cBhvr>
                                      <p:to>
                                        <p:strVal val="hidden"/>
                                      </p:to>
                                    </p:set>
                                  </p:childTnLst>
                                </p:cTn>
                              </p:par>
                            </p:childTnLst>
                          </p:cTn>
                        </p:par>
                        <p:par>
                          <p:cTn id="16" fill="hold">
                            <p:stCondLst>
                              <p:cond delay="8000"/>
                            </p:stCondLst>
                            <p:childTnLst>
                              <p:par>
                                <p:cTn id="17" presetID="10" presetClass="exit" presetSubtype="0" fill="hold" grpId="0" nodeType="afterEffect">
                                  <p:stCondLst>
                                    <p:cond delay="0"/>
                                  </p:stCondLst>
                                  <p:childTnLst>
                                    <p:animEffect transition="out" filter="fade">
                                      <p:cBhvr>
                                        <p:cTn id="18" dur="1000"/>
                                        <p:tgtEl>
                                          <p:spTgt spid="18"/>
                                        </p:tgtEl>
                                      </p:cBhvr>
                                    </p:animEffect>
                                    <p:set>
                                      <p:cBhvr>
                                        <p:cTn id="19" dur="1" fill="hold">
                                          <p:stCondLst>
                                            <p:cond delay="999"/>
                                          </p:stCondLst>
                                        </p:cTn>
                                        <p:tgtEl>
                                          <p:spTgt spid="18"/>
                                        </p:tgtEl>
                                        <p:attrNameLst>
                                          <p:attrName>style.visibility</p:attrName>
                                        </p:attrNameLst>
                                      </p:cBhvr>
                                      <p:to>
                                        <p:strVal val="hidden"/>
                                      </p:to>
                                    </p:set>
                                  </p:childTnLst>
                                </p:cTn>
                              </p:par>
                            </p:childTnLst>
                          </p:cTn>
                        </p:par>
                        <p:par>
                          <p:cTn id="20" fill="hold">
                            <p:stCondLst>
                              <p:cond delay="9000"/>
                            </p:stCondLst>
                            <p:childTnLst>
                              <p:par>
                                <p:cTn id="21" presetID="10" presetClass="exit" presetSubtype="0" fill="hold" grpId="0" nodeType="afterEffect">
                                  <p:stCondLst>
                                    <p:cond delay="0"/>
                                  </p:stCondLst>
                                  <p:childTnLst>
                                    <p:animEffect transition="out" filter="fade">
                                      <p:cBhvr>
                                        <p:cTn id="22" dur="1000"/>
                                        <p:tgtEl>
                                          <p:spTgt spid="17"/>
                                        </p:tgtEl>
                                      </p:cBhvr>
                                    </p:animEffect>
                                    <p:set>
                                      <p:cBhvr>
                                        <p:cTn id="23" dur="1" fill="hold">
                                          <p:stCondLst>
                                            <p:cond delay="999"/>
                                          </p:stCondLst>
                                        </p:cTn>
                                        <p:tgtEl>
                                          <p:spTgt spid="17"/>
                                        </p:tgtEl>
                                        <p:attrNameLst>
                                          <p:attrName>style.visibility</p:attrName>
                                        </p:attrNameLst>
                                      </p:cBhvr>
                                      <p:to>
                                        <p:strVal val="hidden"/>
                                      </p:to>
                                    </p:set>
                                  </p:childTnLst>
                                </p:cTn>
                              </p:par>
                            </p:childTnLst>
                          </p:cTn>
                        </p:par>
                        <p:par>
                          <p:cTn id="24" fill="hold">
                            <p:stCondLst>
                              <p:cond delay="10000"/>
                            </p:stCondLst>
                            <p:childTnLst>
                              <p:par>
                                <p:cTn id="25" presetID="10" presetClass="exit" presetSubtype="0" fill="hold" grpId="0" nodeType="afterEffect">
                                  <p:stCondLst>
                                    <p:cond delay="0"/>
                                  </p:stCondLst>
                                  <p:childTnLst>
                                    <p:animEffect transition="out" filter="fade">
                                      <p:cBhvr>
                                        <p:cTn id="26" dur="1000"/>
                                        <p:tgtEl>
                                          <p:spTgt spid="16"/>
                                        </p:tgtEl>
                                      </p:cBhvr>
                                    </p:animEffect>
                                    <p:set>
                                      <p:cBhvr>
                                        <p:cTn id="27" dur="1" fill="hold">
                                          <p:stCondLst>
                                            <p:cond delay="999"/>
                                          </p:stCondLst>
                                        </p:cTn>
                                        <p:tgtEl>
                                          <p:spTgt spid="16"/>
                                        </p:tgtEl>
                                        <p:attrNameLst>
                                          <p:attrName>style.visibility</p:attrName>
                                        </p:attrNameLst>
                                      </p:cBhvr>
                                      <p:to>
                                        <p:strVal val="hidden"/>
                                      </p:to>
                                    </p:set>
                                  </p:childTnLst>
                                </p:cTn>
                              </p:par>
                            </p:childTnLst>
                          </p:cTn>
                        </p:par>
                        <p:par>
                          <p:cTn id="28" fill="hold">
                            <p:stCondLst>
                              <p:cond delay="11000"/>
                            </p:stCondLst>
                            <p:childTnLst>
                              <p:par>
                                <p:cTn id="29" presetID="10" presetClass="exit" presetSubtype="0" fill="hold" grpId="0" nodeType="afterEffect">
                                  <p:stCondLst>
                                    <p:cond delay="0"/>
                                  </p:stCondLst>
                                  <p:childTnLst>
                                    <p:animEffect transition="out" filter="fade">
                                      <p:cBhvr>
                                        <p:cTn id="30" dur="1000"/>
                                        <p:tgtEl>
                                          <p:spTgt spid="15"/>
                                        </p:tgtEl>
                                      </p:cBhvr>
                                    </p:animEffect>
                                    <p:set>
                                      <p:cBhvr>
                                        <p:cTn id="31" dur="1" fill="hold">
                                          <p:stCondLst>
                                            <p:cond delay="999"/>
                                          </p:stCondLst>
                                        </p:cTn>
                                        <p:tgtEl>
                                          <p:spTgt spid="15"/>
                                        </p:tgtEl>
                                        <p:attrNameLst>
                                          <p:attrName>style.visibility</p:attrName>
                                        </p:attrNameLst>
                                      </p:cBhvr>
                                      <p:to>
                                        <p:strVal val="hidden"/>
                                      </p:to>
                                    </p:set>
                                  </p:childTnLst>
                                </p:cTn>
                              </p:par>
                            </p:childTnLst>
                          </p:cTn>
                        </p:par>
                        <p:par>
                          <p:cTn id="32" fill="hold">
                            <p:stCondLst>
                              <p:cond delay="12000"/>
                            </p:stCondLst>
                            <p:childTnLst>
                              <p:par>
                                <p:cTn id="33" presetID="10" presetClass="exit" presetSubtype="0" fill="hold" grpId="0" nodeType="afterEffect">
                                  <p:stCondLst>
                                    <p:cond delay="0"/>
                                  </p:stCondLst>
                                  <p:childTnLst>
                                    <p:animEffect transition="out" filter="fade">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childTnLst>
                          </p:cTn>
                        </p:par>
                        <p:par>
                          <p:cTn id="36" fill="hold">
                            <p:stCondLst>
                              <p:cond delay="13000"/>
                            </p:stCondLst>
                            <p:childTnLst>
                              <p:par>
                                <p:cTn id="37" presetID="10" presetClass="exit" presetSubtype="0" fill="hold" grpId="0" nodeType="afterEffect">
                                  <p:stCondLst>
                                    <p:cond delay="0"/>
                                  </p:stCondLst>
                                  <p:childTnLst>
                                    <p:animEffect transition="out" filter="fade">
                                      <p:cBhvr>
                                        <p:cTn id="38" dur="1000"/>
                                        <p:tgtEl>
                                          <p:spTgt spid="13"/>
                                        </p:tgtEl>
                                      </p:cBhvr>
                                    </p:animEffect>
                                    <p:set>
                                      <p:cBhvr>
                                        <p:cTn id="39" dur="1" fill="hold">
                                          <p:stCondLst>
                                            <p:cond delay="999"/>
                                          </p:stCondLst>
                                        </p:cTn>
                                        <p:tgtEl>
                                          <p:spTgt spid="13"/>
                                        </p:tgtEl>
                                        <p:attrNameLst>
                                          <p:attrName>style.visibility</p:attrName>
                                        </p:attrNameLst>
                                      </p:cBhvr>
                                      <p:to>
                                        <p:strVal val="hidden"/>
                                      </p:to>
                                    </p:set>
                                  </p:childTnLst>
                                </p:cTn>
                              </p:par>
                            </p:childTnLst>
                          </p:cTn>
                        </p:par>
                        <p:par>
                          <p:cTn id="40" fill="hold">
                            <p:stCondLst>
                              <p:cond delay="14000"/>
                            </p:stCondLst>
                            <p:childTnLst>
                              <p:par>
                                <p:cTn id="41" presetID="10" presetClass="exit" presetSubtype="0" fill="hold" grpId="0" nodeType="afterEffect">
                                  <p:stCondLst>
                                    <p:cond delay="0"/>
                                  </p:stCondLst>
                                  <p:childTnLst>
                                    <p:animEffect transition="out" filter="fade">
                                      <p:cBhvr>
                                        <p:cTn id="42" dur="1000"/>
                                        <p:tgtEl>
                                          <p:spTgt spid="12"/>
                                        </p:tgtEl>
                                      </p:cBhvr>
                                    </p:animEffect>
                                    <p:set>
                                      <p:cBhvr>
                                        <p:cTn id="43" dur="1" fill="hold">
                                          <p:stCondLst>
                                            <p:cond delay="999"/>
                                          </p:stCondLst>
                                        </p:cTn>
                                        <p:tgtEl>
                                          <p:spTgt spid="12"/>
                                        </p:tgtEl>
                                        <p:attrNameLst>
                                          <p:attrName>style.visibility</p:attrName>
                                        </p:attrNameLst>
                                      </p:cBhvr>
                                      <p:to>
                                        <p:strVal val="hidden"/>
                                      </p:to>
                                    </p:set>
                                  </p:childTnLst>
                                </p:cTn>
                              </p:par>
                            </p:childTnLst>
                          </p:cTn>
                        </p:par>
                        <p:par>
                          <p:cTn id="44" fill="hold">
                            <p:stCondLst>
                              <p:cond delay="15000"/>
                            </p:stCondLst>
                            <p:childTnLst>
                              <p:par>
                                <p:cTn id="45" presetID="10" presetClass="exit" presetSubtype="0" fill="hold" grpId="0" nodeType="afterEffect">
                                  <p:stCondLst>
                                    <p:cond delay="0"/>
                                  </p:stCondLst>
                                  <p:childTnLst>
                                    <p:animEffect transition="out" filter="fade">
                                      <p:cBhvr>
                                        <p:cTn id="46" dur="1000"/>
                                        <p:tgtEl>
                                          <p:spTgt spid="11"/>
                                        </p:tgtEl>
                                      </p:cBhvr>
                                    </p:animEffect>
                                    <p:set>
                                      <p:cBhvr>
                                        <p:cTn id="47" dur="1" fill="hold">
                                          <p:stCondLst>
                                            <p:cond delay="999"/>
                                          </p:stCondLst>
                                        </p:cTn>
                                        <p:tgtEl>
                                          <p:spTgt spid="11"/>
                                        </p:tgtEl>
                                        <p:attrNameLst>
                                          <p:attrName>style.visibility</p:attrName>
                                        </p:attrNameLst>
                                      </p:cBhvr>
                                      <p:to>
                                        <p:strVal val="hidden"/>
                                      </p:to>
                                    </p:set>
                                  </p:childTnLst>
                                </p:cTn>
                              </p:par>
                            </p:childTnLst>
                          </p:cTn>
                        </p:par>
                        <p:par>
                          <p:cTn id="48" fill="hold">
                            <p:stCondLst>
                              <p:cond delay="16000"/>
                            </p:stCondLst>
                            <p:childTnLst>
                              <p:par>
                                <p:cTn id="49" presetID="10" presetClass="exit" presetSubtype="0" fill="hold" grpId="0" nodeType="afterEffect">
                                  <p:stCondLst>
                                    <p:cond delay="0"/>
                                  </p:stCondLst>
                                  <p:childTnLst>
                                    <p:animEffect transition="out" filter="fade">
                                      <p:cBhvr>
                                        <p:cTn id="50" dur="1000"/>
                                        <p:tgtEl>
                                          <p:spTgt spid="10"/>
                                        </p:tgtEl>
                                      </p:cBhvr>
                                    </p:animEffect>
                                    <p:set>
                                      <p:cBhvr>
                                        <p:cTn id="51" dur="1" fill="hold">
                                          <p:stCondLst>
                                            <p:cond delay="999"/>
                                          </p:stCondLst>
                                        </p:cTn>
                                        <p:tgtEl>
                                          <p:spTgt spid="10"/>
                                        </p:tgtEl>
                                        <p:attrNameLst>
                                          <p:attrName>style.visibility</p:attrName>
                                        </p:attrNameLst>
                                      </p:cBhvr>
                                      <p:to>
                                        <p:strVal val="hidden"/>
                                      </p:to>
                                    </p:set>
                                  </p:childTnLst>
                                </p:cTn>
                              </p:par>
                            </p:childTnLst>
                          </p:cTn>
                        </p:par>
                        <p:par>
                          <p:cTn id="52" fill="hold">
                            <p:stCondLst>
                              <p:cond delay="17000"/>
                            </p:stCondLst>
                            <p:childTnLst>
                              <p:par>
                                <p:cTn id="53" presetID="10" presetClass="exit" presetSubtype="0" fill="hold" grpId="0" nodeType="afterEffect">
                                  <p:stCondLst>
                                    <p:cond delay="0"/>
                                  </p:stCondLst>
                                  <p:childTnLst>
                                    <p:animEffect transition="out" filter="fade">
                                      <p:cBhvr>
                                        <p:cTn id="54" dur="1000"/>
                                        <p:tgtEl>
                                          <p:spTgt spid="9"/>
                                        </p:tgtEl>
                                      </p:cBhvr>
                                    </p:animEffect>
                                    <p:set>
                                      <p:cBhvr>
                                        <p:cTn id="55" dur="1" fill="hold">
                                          <p:stCondLst>
                                            <p:cond delay="999"/>
                                          </p:stCondLst>
                                        </p:cTn>
                                        <p:tgtEl>
                                          <p:spTgt spid="9"/>
                                        </p:tgtEl>
                                        <p:attrNameLst>
                                          <p:attrName>style.visibility</p:attrName>
                                        </p:attrNameLst>
                                      </p:cBhvr>
                                      <p:to>
                                        <p:strVal val="hidden"/>
                                      </p:to>
                                    </p:set>
                                  </p:childTnLst>
                                </p:cTn>
                              </p:par>
                            </p:childTnLst>
                          </p:cTn>
                        </p:par>
                        <p:par>
                          <p:cTn id="56" fill="hold">
                            <p:stCondLst>
                              <p:cond delay="18000"/>
                            </p:stCondLst>
                            <p:childTnLst>
                              <p:par>
                                <p:cTn id="57" presetID="10" presetClass="exit" presetSubtype="0" fill="hold" grpId="0" nodeType="afterEffect">
                                  <p:stCondLst>
                                    <p:cond delay="0"/>
                                  </p:stCondLst>
                                  <p:childTnLst>
                                    <p:animEffect transition="out" filter="fade">
                                      <p:cBhvr>
                                        <p:cTn id="58" dur="1000"/>
                                        <p:tgtEl>
                                          <p:spTgt spid="8"/>
                                        </p:tgtEl>
                                      </p:cBhvr>
                                    </p:animEffect>
                                    <p:set>
                                      <p:cBhvr>
                                        <p:cTn id="59" dur="1" fill="hold">
                                          <p:stCondLst>
                                            <p:cond delay="999"/>
                                          </p:stCondLst>
                                        </p:cTn>
                                        <p:tgtEl>
                                          <p:spTgt spid="8"/>
                                        </p:tgtEl>
                                        <p:attrNameLst>
                                          <p:attrName>style.visibility</p:attrName>
                                        </p:attrNameLst>
                                      </p:cBhvr>
                                      <p:to>
                                        <p:strVal val="hidden"/>
                                      </p:to>
                                    </p:set>
                                  </p:childTnLst>
                                </p:cTn>
                              </p:par>
                            </p:childTnLst>
                          </p:cTn>
                        </p:par>
                        <p:par>
                          <p:cTn id="60" fill="hold">
                            <p:stCondLst>
                              <p:cond delay="19000"/>
                            </p:stCondLst>
                            <p:childTnLst>
                              <p:par>
                                <p:cTn id="61" presetID="10" presetClass="exit" presetSubtype="0" fill="hold" grpId="0" nodeType="afterEffect">
                                  <p:stCondLst>
                                    <p:cond delay="0"/>
                                  </p:stCondLst>
                                  <p:childTnLst>
                                    <p:animEffect transition="out" filter="fade">
                                      <p:cBhvr>
                                        <p:cTn id="62" dur="1000"/>
                                        <p:tgtEl>
                                          <p:spTgt spid="6"/>
                                        </p:tgtEl>
                                      </p:cBhvr>
                                    </p:animEffect>
                                    <p:set>
                                      <p:cBhvr>
                                        <p:cTn id="63" dur="1" fill="hold">
                                          <p:stCondLst>
                                            <p:cond delay="999"/>
                                          </p:stCondLst>
                                        </p:cTn>
                                        <p:tgtEl>
                                          <p:spTgt spid="6"/>
                                        </p:tgtEl>
                                        <p:attrNameLst>
                                          <p:attrName>style.visibility</p:attrName>
                                        </p:attrNameLst>
                                      </p:cBhvr>
                                      <p:to>
                                        <p:strVal val="hidden"/>
                                      </p:to>
                                    </p:set>
                                  </p:childTnLst>
                                </p:cTn>
                              </p:par>
                            </p:childTnLst>
                          </p:cTn>
                        </p:par>
                        <p:par>
                          <p:cTn id="64" fill="hold">
                            <p:stCondLst>
                              <p:cond delay="20000"/>
                            </p:stCondLst>
                            <p:childTnLst>
                              <p:par>
                                <p:cTn id="65" presetID="1" presetClass="mediacall" presetSubtype="0" fill="hold" nodeType="afterEffect">
                                  <p:stCondLst>
                                    <p:cond delay="0"/>
                                  </p:stCondLst>
                                  <p:childTnLst>
                                    <p:cmd type="call" cmd="playFrom(0.0)">
                                      <p:cBhvr>
                                        <p:cTn id="66" dur="1587" fill="hold"/>
                                        <p:tgtEl>
                                          <p:spTgt spid="4"/>
                                        </p:tgtEl>
                                      </p:cBhvr>
                                    </p:cmd>
                                  </p:childTnLst>
                                </p:cTn>
                              </p:par>
                            </p:childTnLst>
                          </p:cTn>
                        </p:par>
                        <p:par>
                          <p:cTn id="67" fill="hold">
                            <p:stCondLst>
                              <p:cond delay="21587"/>
                            </p:stCondLst>
                            <p:childTnLst>
                              <p:par>
                                <p:cTn id="68" presetID="2" presetClass="entr" presetSubtype="4" fill="hold" nodeType="afterEffect">
                                  <p:stCondLst>
                                    <p:cond delay="0"/>
                                  </p:stCondLst>
                                  <p:childTnLst>
                                    <p:set>
                                      <p:cBhvr>
                                        <p:cTn id="69" dur="1" fill="hold">
                                          <p:stCondLst>
                                            <p:cond delay="0"/>
                                          </p:stCondLst>
                                        </p:cTn>
                                        <p:tgtEl>
                                          <p:spTgt spid="25"/>
                                        </p:tgtEl>
                                        <p:attrNameLst>
                                          <p:attrName>style.visibility</p:attrName>
                                        </p:attrNameLst>
                                      </p:cBhvr>
                                      <p:to>
                                        <p:strVal val="visible"/>
                                      </p:to>
                                    </p:set>
                                    <p:anim calcmode="lin" valueType="num">
                                      <p:cBhvr additive="base">
                                        <p:cTn id="70" dur="1000" fill="hold"/>
                                        <p:tgtEl>
                                          <p:spTgt spid="25"/>
                                        </p:tgtEl>
                                        <p:attrNameLst>
                                          <p:attrName>ppt_x</p:attrName>
                                        </p:attrNameLst>
                                      </p:cBhvr>
                                      <p:tavLst>
                                        <p:tav tm="0">
                                          <p:val>
                                            <p:strVal val="#ppt_x"/>
                                          </p:val>
                                        </p:tav>
                                        <p:tav tm="100000">
                                          <p:val>
                                            <p:strVal val="#ppt_x"/>
                                          </p:val>
                                        </p:tav>
                                      </p:tavLst>
                                    </p:anim>
                                    <p:anim calcmode="lin" valueType="num">
                                      <p:cBhvr additive="base">
                                        <p:cTn id="71"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23"/>
                </p:tgtEl>
              </p:cMediaNode>
            </p:audio>
            <p:audio>
              <p:cMediaNode vol="80000">
                <p:cTn id="73" fill="hold" display="0">
                  <p:stCondLst>
                    <p:cond delay="indefinite"/>
                  </p:stCondLst>
                  <p:endCondLst>
                    <p:cond evt="onStopAudio" delay="0">
                      <p:tgtEl>
                        <p:sldTgt/>
                      </p:tgtEl>
                    </p:cond>
                  </p:endCondLst>
                </p:cTn>
                <p:tgtEl>
                  <p:spTgt spid="24"/>
                </p:tgtEl>
              </p:cMediaNode>
            </p:audio>
            <p:audio>
              <p:cMediaNode vol="80000">
                <p:cTn id="74" fill="hold" display="0">
                  <p:stCondLst>
                    <p:cond delay="indefinite"/>
                  </p:stCondLst>
                  <p:endCondLst>
                    <p:cond evt="onStopAudio" delay="0">
                      <p:tgtEl>
                        <p:sldTgt/>
                      </p:tgtEl>
                    </p:cond>
                  </p:endCondLst>
                </p:cTn>
                <p:tgtEl>
                  <p:spTgt spid="4"/>
                </p:tgtEl>
              </p:cMediaNode>
            </p:audio>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III- Man           at your </a:t>
            </a:r>
            <a:r>
              <a:rPr lang="en-US" dirty="0" smtClean="0">
                <a:solidFill>
                  <a:srgbClr val="FF0000"/>
                </a:solidFill>
              </a:rPr>
              <a:t>_______</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readily available, handy</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461665"/>
          </a:xfrm>
          <a:prstGeom prst="rect">
            <a:avLst/>
          </a:prstGeom>
          <a:noFill/>
        </p:spPr>
        <p:txBody>
          <a:bodyPr wrap="square" rtlCol="0">
            <a:spAutoFit/>
          </a:bodyPr>
          <a:lstStyle/>
          <a:p>
            <a:r>
              <a:rPr lang="en-US" sz="2400" dirty="0" smtClean="0"/>
              <a:t> </a:t>
            </a:r>
            <a:endParaRPr lang="en-US" sz="2400" dirty="0"/>
          </a:p>
        </p:txBody>
      </p:sp>
      <p:pic>
        <p:nvPicPr>
          <p:cNvPr id="25" name="Picture 24"/>
          <p:cNvPicPr>
            <a:picLocks noChangeAspect="1"/>
          </p:cNvPicPr>
          <p:nvPr/>
        </p:nvPicPr>
        <p:blipFill>
          <a:blip r:embed="rId7"/>
          <a:stretch>
            <a:fillRect/>
          </a:stretch>
        </p:blipFill>
        <p:spPr>
          <a:xfrm>
            <a:off x="10588613" y="6364181"/>
            <a:ext cx="1603387" cy="493819"/>
          </a:xfrm>
          <a:prstGeom prst="rect">
            <a:avLst/>
          </a:prstGeom>
        </p:spPr>
      </p:pic>
      <p:pic>
        <p:nvPicPr>
          <p:cNvPr id="27" name="Picture 26"/>
          <p:cNvPicPr>
            <a:picLocks noChangeAspect="1"/>
          </p:cNvPicPr>
          <p:nvPr/>
        </p:nvPicPr>
        <p:blipFill>
          <a:blip r:embed="rId8"/>
          <a:stretch>
            <a:fillRect/>
          </a:stretch>
        </p:blipFill>
        <p:spPr>
          <a:xfrm>
            <a:off x="3826500" y="1873500"/>
            <a:ext cx="4539000" cy="3111000"/>
          </a:xfrm>
          <a:prstGeom prst="rect">
            <a:avLst/>
          </a:prstGeom>
        </p:spPr>
      </p:pic>
      <p:sp>
        <p:nvSpPr>
          <p:cNvPr id="22" name="Slide Number Placeholder 21"/>
          <p:cNvSpPr>
            <a:spLocks noGrp="1"/>
          </p:cNvSpPr>
          <p:nvPr>
            <p:ph type="sldNum" sz="quarter" idx="12"/>
          </p:nvPr>
        </p:nvSpPr>
        <p:spPr/>
        <p:txBody>
          <a:bodyPr/>
          <a:lstStyle/>
          <a:p>
            <a:fld id="{CB8E06FC-A5A5-4322-BFA6-9D8A72B29328}" type="slidenum">
              <a:rPr lang="en-US" smtClean="0"/>
              <a:t>3</a:t>
            </a:fld>
            <a:endParaRPr lang="en-US"/>
          </a:p>
        </p:txBody>
      </p:sp>
    </p:spTree>
    <p:extLst>
      <p:ext uri="{BB962C8B-B14F-4D97-AF65-F5344CB8AC3E}">
        <p14:creationId xmlns:p14="http://schemas.microsoft.com/office/powerpoint/2010/main" val="131920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500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childTnLst>
                          </p:cTn>
                        </p:par>
                        <p:par>
                          <p:cTn id="8" fill="hold">
                            <p:stCondLst>
                              <p:cond delay="6000"/>
                            </p:stCondLst>
                            <p:childTnLst>
                              <p:par>
                                <p:cTn id="9" presetID="10" presetClass="exit" presetSubtype="0" fill="hold" grpId="0" nodeType="afterEffect">
                                  <p:stCondLst>
                                    <p:cond delay="0"/>
                                  </p:stCondLst>
                                  <p:childTnLst>
                                    <p:animEffect transition="out" filter="fade">
                                      <p:cBhvr>
                                        <p:cTn id="10" dur="1000"/>
                                        <p:tgtEl>
                                          <p:spTgt spid="20"/>
                                        </p:tgtEl>
                                      </p:cBhvr>
                                    </p:animEffect>
                                    <p:set>
                                      <p:cBhvr>
                                        <p:cTn id="11" dur="1" fill="hold">
                                          <p:stCondLst>
                                            <p:cond delay="999"/>
                                          </p:stCondLst>
                                        </p:cTn>
                                        <p:tgtEl>
                                          <p:spTgt spid="20"/>
                                        </p:tgtEl>
                                        <p:attrNameLst>
                                          <p:attrName>style.visibility</p:attrName>
                                        </p:attrNameLst>
                                      </p:cBhvr>
                                      <p:to>
                                        <p:strVal val="hidden"/>
                                      </p:to>
                                    </p:set>
                                  </p:childTnLst>
                                </p:cTn>
                              </p:par>
                            </p:childTnLst>
                          </p:cTn>
                        </p:par>
                        <p:par>
                          <p:cTn id="12" fill="hold">
                            <p:stCondLst>
                              <p:cond delay="7000"/>
                            </p:stCondLst>
                            <p:childTnLst>
                              <p:par>
                                <p:cTn id="13" presetID="10" presetClass="exit" presetSubtype="0" fill="hold" grpId="0" nodeType="afterEffect">
                                  <p:stCondLst>
                                    <p:cond delay="0"/>
                                  </p:stCondLst>
                                  <p:childTnLst>
                                    <p:animEffect transition="out" filter="fade">
                                      <p:cBhvr>
                                        <p:cTn id="14" dur="1000"/>
                                        <p:tgtEl>
                                          <p:spTgt spid="19"/>
                                        </p:tgtEl>
                                      </p:cBhvr>
                                    </p:animEffect>
                                    <p:set>
                                      <p:cBhvr>
                                        <p:cTn id="15" dur="1" fill="hold">
                                          <p:stCondLst>
                                            <p:cond delay="999"/>
                                          </p:stCondLst>
                                        </p:cTn>
                                        <p:tgtEl>
                                          <p:spTgt spid="19"/>
                                        </p:tgtEl>
                                        <p:attrNameLst>
                                          <p:attrName>style.visibility</p:attrName>
                                        </p:attrNameLst>
                                      </p:cBhvr>
                                      <p:to>
                                        <p:strVal val="hidden"/>
                                      </p:to>
                                    </p:set>
                                  </p:childTnLst>
                                </p:cTn>
                              </p:par>
                            </p:childTnLst>
                          </p:cTn>
                        </p:par>
                        <p:par>
                          <p:cTn id="16" fill="hold">
                            <p:stCondLst>
                              <p:cond delay="8000"/>
                            </p:stCondLst>
                            <p:childTnLst>
                              <p:par>
                                <p:cTn id="17" presetID="10" presetClass="exit" presetSubtype="0" fill="hold" grpId="0" nodeType="afterEffect">
                                  <p:stCondLst>
                                    <p:cond delay="0"/>
                                  </p:stCondLst>
                                  <p:childTnLst>
                                    <p:animEffect transition="out" filter="fade">
                                      <p:cBhvr>
                                        <p:cTn id="18" dur="1000"/>
                                        <p:tgtEl>
                                          <p:spTgt spid="18"/>
                                        </p:tgtEl>
                                      </p:cBhvr>
                                    </p:animEffect>
                                    <p:set>
                                      <p:cBhvr>
                                        <p:cTn id="19" dur="1" fill="hold">
                                          <p:stCondLst>
                                            <p:cond delay="999"/>
                                          </p:stCondLst>
                                        </p:cTn>
                                        <p:tgtEl>
                                          <p:spTgt spid="18"/>
                                        </p:tgtEl>
                                        <p:attrNameLst>
                                          <p:attrName>style.visibility</p:attrName>
                                        </p:attrNameLst>
                                      </p:cBhvr>
                                      <p:to>
                                        <p:strVal val="hidden"/>
                                      </p:to>
                                    </p:set>
                                  </p:childTnLst>
                                </p:cTn>
                              </p:par>
                            </p:childTnLst>
                          </p:cTn>
                        </p:par>
                        <p:par>
                          <p:cTn id="20" fill="hold">
                            <p:stCondLst>
                              <p:cond delay="9000"/>
                            </p:stCondLst>
                            <p:childTnLst>
                              <p:par>
                                <p:cTn id="21" presetID="10" presetClass="exit" presetSubtype="0" fill="hold" grpId="0" nodeType="afterEffect">
                                  <p:stCondLst>
                                    <p:cond delay="0"/>
                                  </p:stCondLst>
                                  <p:childTnLst>
                                    <p:animEffect transition="out" filter="fade">
                                      <p:cBhvr>
                                        <p:cTn id="22" dur="1000"/>
                                        <p:tgtEl>
                                          <p:spTgt spid="17"/>
                                        </p:tgtEl>
                                      </p:cBhvr>
                                    </p:animEffect>
                                    <p:set>
                                      <p:cBhvr>
                                        <p:cTn id="23" dur="1" fill="hold">
                                          <p:stCondLst>
                                            <p:cond delay="999"/>
                                          </p:stCondLst>
                                        </p:cTn>
                                        <p:tgtEl>
                                          <p:spTgt spid="17"/>
                                        </p:tgtEl>
                                        <p:attrNameLst>
                                          <p:attrName>style.visibility</p:attrName>
                                        </p:attrNameLst>
                                      </p:cBhvr>
                                      <p:to>
                                        <p:strVal val="hidden"/>
                                      </p:to>
                                    </p:set>
                                  </p:childTnLst>
                                </p:cTn>
                              </p:par>
                            </p:childTnLst>
                          </p:cTn>
                        </p:par>
                        <p:par>
                          <p:cTn id="24" fill="hold">
                            <p:stCondLst>
                              <p:cond delay="10000"/>
                            </p:stCondLst>
                            <p:childTnLst>
                              <p:par>
                                <p:cTn id="25" presetID="10" presetClass="exit" presetSubtype="0" fill="hold" grpId="0" nodeType="afterEffect">
                                  <p:stCondLst>
                                    <p:cond delay="0"/>
                                  </p:stCondLst>
                                  <p:childTnLst>
                                    <p:animEffect transition="out" filter="fade">
                                      <p:cBhvr>
                                        <p:cTn id="26" dur="1000"/>
                                        <p:tgtEl>
                                          <p:spTgt spid="16"/>
                                        </p:tgtEl>
                                      </p:cBhvr>
                                    </p:animEffect>
                                    <p:set>
                                      <p:cBhvr>
                                        <p:cTn id="27" dur="1" fill="hold">
                                          <p:stCondLst>
                                            <p:cond delay="999"/>
                                          </p:stCondLst>
                                        </p:cTn>
                                        <p:tgtEl>
                                          <p:spTgt spid="16"/>
                                        </p:tgtEl>
                                        <p:attrNameLst>
                                          <p:attrName>style.visibility</p:attrName>
                                        </p:attrNameLst>
                                      </p:cBhvr>
                                      <p:to>
                                        <p:strVal val="hidden"/>
                                      </p:to>
                                    </p:set>
                                  </p:childTnLst>
                                </p:cTn>
                              </p:par>
                            </p:childTnLst>
                          </p:cTn>
                        </p:par>
                        <p:par>
                          <p:cTn id="28" fill="hold">
                            <p:stCondLst>
                              <p:cond delay="11000"/>
                            </p:stCondLst>
                            <p:childTnLst>
                              <p:par>
                                <p:cTn id="29" presetID="10" presetClass="exit" presetSubtype="0" fill="hold" grpId="0" nodeType="afterEffect">
                                  <p:stCondLst>
                                    <p:cond delay="0"/>
                                  </p:stCondLst>
                                  <p:childTnLst>
                                    <p:animEffect transition="out" filter="fade">
                                      <p:cBhvr>
                                        <p:cTn id="30" dur="1000"/>
                                        <p:tgtEl>
                                          <p:spTgt spid="15"/>
                                        </p:tgtEl>
                                      </p:cBhvr>
                                    </p:animEffect>
                                    <p:set>
                                      <p:cBhvr>
                                        <p:cTn id="31" dur="1" fill="hold">
                                          <p:stCondLst>
                                            <p:cond delay="999"/>
                                          </p:stCondLst>
                                        </p:cTn>
                                        <p:tgtEl>
                                          <p:spTgt spid="15"/>
                                        </p:tgtEl>
                                        <p:attrNameLst>
                                          <p:attrName>style.visibility</p:attrName>
                                        </p:attrNameLst>
                                      </p:cBhvr>
                                      <p:to>
                                        <p:strVal val="hidden"/>
                                      </p:to>
                                    </p:set>
                                  </p:childTnLst>
                                </p:cTn>
                              </p:par>
                            </p:childTnLst>
                          </p:cTn>
                        </p:par>
                        <p:par>
                          <p:cTn id="32" fill="hold">
                            <p:stCondLst>
                              <p:cond delay="12000"/>
                            </p:stCondLst>
                            <p:childTnLst>
                              <p:par>
                                <p:cTn id="33" presetID="10" presetClass="exit" presetSubtype="0" fill="hold" grpId="0" nodeType="afterEffect">
                                  <p:stCondLst>
                                    <p:cond delay="0"/>
                                  </p:stCondLst>
                                  <p:childTnLst>
                                    <p:animEffect transition="out" filter="fade">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childTnLst>
                          </p:cTn>
                        </p:par>
                        <p:par>
                          <p:cTn id="36" fill="hold">
                            <p:stCondLst>
                              <p:cond delay="13000"/>
                            </p:stCondLst>
                            <p:childTnLst>
                              <p:par>
                                <p:cTn id="37" presetID="10" presetClass="exit" presetSubtype="0" fill="hold" grpId="0" nodeType="afterEffect">
                                  <p:stCondLst>
                                    <p:cond delay="0"/>
                                  </p:stCondLst>
                                  <p:childTnLst>
                                    <p:animEffect transition="out" filter="fade">
                                      <p:cBhvr>
                                        <p:cTn id="38" dur="1000"/>
                                        <p:tgtEl>
                                          <p:spTgt spid="13"/>
                                        </p:tgtEl>
                                      </p:cBhvr>
                                    </p:animEffect>
                                    <p:set>
                                      <p:cBhvr>
                                        <p:cTn id="39" dur="1" fill="hold">
                                          <p:stCondLst>
                                            <p:cond delay="999"/>
                                          </p:stCondLst>
                                        </p:cTn>
                                        <p:tgtEl>
                                          <p:spTgt spid="13"/>
                                        </p:tgtEl>
                                        <p:attrNameLst>
                                          <p:attrName>style.visibility</p:attrName>
                                        </p:attrNameLst>
                                      </p:cBhvr>
                                      <p:to>
                                        <p:strVal val="hidden"/>
                                      </p:to>
                                    </p:set>
                                  </p:childTnLst>
                                </p:cTn>
                              </p:par>
                            </p:childTnLst>
                          </p:cTn>
                        </p:par>
                        <p:par>
                          <p:cTn id="40" fill="hold">
                            <p:stCondLst>
                              <p:cond delay="14000"/>
                            </p:stCondLst>
                            <p:childTnLst>
                              <p:par>
                                <p:cTn id="41" presetID="10" presetClass="exit" presetSubtype="0" fill="hold" grpId="0" nodeType="afterEffect">
                                  <p:stCondLst>
                                    <p:cond delay="0"/>
                                  </p:stCondLst>
                                  <p:childTnLst>
                                    <p:animEffect transition="out" filter="fade">
                                      <p:cBhvr>
                                        <p:cTn id="42" dur="1000"/>
                                        <p:tgtEl>
                                          <p:spTgt spid="12"/>
                                        </p:tgtEl>
                                      </p:cBhvr>
                                    </p:animEffect>
                                    <p:set>
                                      <p:cBhvr>
                                        <p:cTn id="43" dur="1" fill="hold">
                                          <p:stCondLst>
                                            <p:cond delay="999"/>
                                          </p:stCondLst>
                                        </p:cTn>
                                        <p:tgtEl>
                                          <p:spTgt spid="12"/>
                                        </p:tgtEl>
                                        <p:attrNameLst>
                                          <p:attrName>style.visibility</p:attrName>
                                        </p:attrNameLst>
                                      </p:cBhvr>
                                      <p:to>
                                        <p:strVal val="hidden"/>
                                      </p:to>
                                    </p:set>
                                  </p:childTnLst>
                                </p:cTn>
                              </p:par>
                            </p:childTnLst>
                          </p:cTn>
                        </p:par>
                        <p:par>
                          <p:cTn id="44" fill="hold">
                            <p:stCondLst>
                              <p:cond delay="15000"/>
                            </p:stCondLst>
                            <p:childTnLst>
                              <p:par>
                                <p:cTn id="45" presetID="10" presetClass="exit" presetSubtype="0" fill="hold" grpId="0" nodeType="afterEffect">
                                  <p:stCondLst>
                                    <p:cond delay="0"/>
                                  </p:stCondLst>
                                  <p:childTnLst>
                                    <p:animEffect transition="out" filter="fade">
                                      <p:cBhvr>
                                        <p:cTn id="46" dur="1000"/>
                                        <p:tgtEl>
                                          <p:spTgt spid="11"/>
                                        </p:tgtEl>
                                      </p:cBhvr>
                                    </p:animEffect>
                                    <p:set>
                                      <p:cBhvr>
                                        <p:cTn id="47" dur="1" fill="hold">
                                          <p:stCondLst>
                                            <p:cond delay="999"/>
                                          </p:stCondLst>
                                        </p:cTn>
                                        <p:tgtEl>
                                          <p:spTgt spid="11"/>
                                        </p:tgtEl>
                                        <p:attrNameLst>
                                          <p:attrName>style.visibility</p:attrName>
                                        </p:attrNameLst>
                                      </p:cBhvr>
                                      <p:to>
                                        <p:strVal val="hidden"/>
                                      </p:to>
                                    </p:set>
                                  </p:childTnLst>
                                </p:cTn>
                              </p:par>
                            </p:childTnLst>
                          </p:cTn>
                        </p:par>
                        <p:par>
                          <p:cTn id="48" fill="hold">
                            <p:stCondLst>
                              <p:cond delay="16000"/>
                            </p:stCondLst>
                            <p:childTnLst>
                              <p:par>
                                <p:cTn id="49" presetID="10" presetClass="exit" presetSubtype="0" fill="hold" grpId="0" nodeType="afterEffect">
                                  <p:stCondLst>
                                    <p:cond delay="0"/>
                                  </p:stCondLst>
                                  <p:childTnLst>
                                    <p:animEffect transition="out" filter="fade">
                                      <p:cBhvr>
                                        <p:cTn id="50" dur="1000"/>
                                        <p:tgtEl>
                                          <p:spTgt spid="10"/>
                                        </p:tgtEl>
                                      </p:cBhvr>
                                    </p:animEffect>
                                    <p:set>
                                      <p:cBhvr>
                                        <p:cTn id="51" dur="1" fill="hold">
                                          <p:stCondLst>
                                            <p:cond delay="999"/>
                                          </p:stCondLst>
                                        </p:cTn>
                                        <p:tgtEl>
                                          <p:spTgt spid="10"/>
                                        </p:tgtEl>
                                        <p:attrNameLst>
                                          <p:attrName>style.visibility</p:attrName>
                                        </p:attrNameLst>
                                      </p:cBhvr>
                                      <p:to>
                                        <p:strVal val="hidden"/>
                                      </p:to>
                                    </p:set>
                                  </p:childTnLst>
                                </p:cTn>
                              </p:par>
                            </p:childTnLst>
                          </p:cTn>
                        </p:par>
                        <p:par>
                          <p:cTn id="52" fill="hold">
                            <p:stCondLst>
                              <p:cond delay="17000"/>
                            </p:stCondLst>
                            <p:childTnLst>
                              <p:par>
                                <p:cTn id="53" presetID="10" presetClass="exit" presetSubtype="0" fill="hold" grpId="0" nodeType="afterEffect">
                                  <p:stCondLst>
                                    <p:cond delay="0"/>
                                  </p:stCondLst>
                                  <p:childTnLst>
                                    <p:animEffect transition="out" filter="fade">
                                      <p:cBhvr>
                                        <p:cTn id="54" dur="1000"/>
                                        <p:tgtEl>
                                          <p:spTgt spid="9"/>
                                        </p:tgtEl>
                                      </p:cBhvr>
                                    </p:animEffect>
                                    <p:set>
                                      <p:cBhvr>
                                        <p:cTn id="55" dur="1" fill="hold">
                                          <p:stCondLst>
                                            <p:cond delay="999"/>
                                          </p:stCondLst>
                                        </p:cTn>
                                        <p:tgtEl>
                                          <p:spTgt spid="9"/>
                                        </p:tgtEl>
                                        <p:attrNameLst>
                                          <p:attrName>style.visibility</p:attrName>
                                        </p:attrNameLst>
                                      </p:cBhvr>
                                      <p:to>
                                        <p:strVal val="hidden"/>
                                      </p:to>
                                    </p:set>
                                  </p:childTnLst>
                                </p:cTn>
                              </p:par>
                            </p:childTnLst>
                          </p:cTn>
                        </p:par>
                        <p:par>
                          <p:cTn id="56" fill="hold">
                            <p:stCondLst>
                              <p:cond delay="18000"/>
                            </p:stCondLst>
                            <p:childTnLst>
                              <p:par>
                                <p:cTn id="57" presetID="10" presetClass="exit" presetSubtype="0" fill="hold" grpId="0" nodeType="afterEffect">
                                  <p:stCondLst>
                                    <p:cond delay="0"/>
                                  </p:stCondLst>
                                  <p:childTnLst>
                                    <p:animEffect transition="out" filter="fade">
                                      <p:cBhvr>
                                        <p:cTn id="58" dur="1000"/>
                                        <p:tgtEl>
                                          <p:spTgt spid="8"/>
                                        </p:tgtEl>
                                      </p:cBhvr>
                                    </p:animEffect>
                                    <p:set>
                                      <p:cBhvr>
                                        <p:cTn id="59" dur="1" fill="hold">
                                          <p:stCondLst>
                                            <p:cond delay="999"/>
                                          </p:stCondLst>
                                        </p:cTn>
                                        <p:tgtEl>
                                          <p:spTgt spid="8"/>
                                        </p:tgtEl>
                                        <p:attrNameLst>
                                          <p:attrName>style.visibility</p:attrName>
                                        </p:attrNameLst>
                                      </p:cBhvr>
                                      <p:to>
                                        <p:strVal val="hidden"/>
                                      </p:to>
                                    </p:set>
                                  </p:childTnLst>
                                </p:cTn>
                              </p:par>
                            </p:childTnLst>
                          </p:cTn>
                        </p:par>
                        <p:par>
                          <p:cTn id="60" fill="hold">
                            <p:stCondLst>
                              <p:cond delay="19000"/>
                            </p:stCondLst>
                            <p:childTnLst>
                              <p:par>
                                <p:cTn id="61" presetID="10" presetClass="exit" presetSubtype="0" fill="hold" grpId="0" nodeType="afterEffect">
                                  <p:stCondLst>
                                    <p:cond delay="0"/>
                                  </p:stCondLst>
                                  <p:childTnLst>
                                    <p:animEffect transition="out" filter="fade">
                                      <p:cBhvr>
                                        <p:cTn id="62" dur="1000"/>
                                        <p:tgtEl>
                                          <p:spTgt spid="6"/>
                                        </p:tgtEl>
                                      </p:cBhvr>
                                    </p:animEffect>
                                    <p:set>
                                      <p:cBhvr>
                                        <p:cTn id="63" dur="1" fill="hold">
                                          <p:stCondLst>
                                            <p:cond delay="999"/>
                                          </p:stCondLst>
                                        </p:cTn>
                                        <p:tgtEl>
                                          <p:spTgt spid="6"/>
                                        </p:tgtEl>
                                        <p:attrNameLst>
                                          <p:attrName>style.visibility</p:attrName>
                                        </p:attrNameLst>
                                      </p:cBhvr>
                                      <p:to>
                                        <p:strVal val="hidden"/>
                                      </p:to>
                                    </p:set>
                                  </p:childTnLst>
                                </p:cTn>
                              </p:par>
                            </p:childTnLst>
                          </p:cTn>
                        </p:par>
                        <p:par>
                          <p:cTn id="64" fill="hold">
                            <p:stCondLst>
                              <p:cond delay="20000"/>
                            </p:stCondLst>
                            <p:childTnLst>
                              <p:par>
                                <p:cTn id="65" presetID="1" presetClass="mediacall" presetSubtype="0" fill="hold" nodeType="afterEffect">
                                  <p:stCondLst>
                                    <p:cond delay="0"/>
                                  </p:stCondLst>
                                  <p:childTnLst>
                                    <p:cmd type="call" cmd="playFrom(0.0)">
                                      <p:cBhvr>
                                        <p:cTn id="66" dur="1587" fill="hold"/>
                                        <p:tgtEl>
                                          <p:spTgt spid="4"/>
                                        </p:tgtEl>
                                      </p:cBhvr>
                                    </p:cmd>
                                  </p:childTnLst>
                                </p:cTn>
                              </p:par>
                            </p:childTnLst>
                          </p:cTn>
                        </p:par>
                        <p:par>
                          <p:cTn id="67" fill="hold">
                            <p:stCondLst>
                              <p:cond delay="21587"/>
                            </p:stCondLst>
                            <p:childTnLst>
                              <p:par>
                                <p:cTn id="68" presetID="2" presetClass="entr" presetSubtype="4" fill="hold" nodeType="afterEffect">
                                  <p:stCondLst>
                                    <p:cond delay="0"/>
                                  </p:stCondLst>
                                  <p:childTnLst>
                                    <p:set>
                                      <p:cBhvr>
                                        <p:cTn id="69" dur="1" fill="hold">
                                          <p:stCondLst>
                                            <p:cond delay="0"/>
                                          </p:stCondLst>
                                        </p:cTn>
                                        <p:tgtEl>
                                          <p:spTgt spid="25"/>
                                        </p:tgtEl>
                                        <p:attrNameLst>
                                          <p:attrName>style.visibility</p:attrName>
                                        </p:attrNameLst>
                                      </p:cBhvr>
                                      <p:to>
                                        <p:strVal val="visible"/>
                                      </p:to>
                                    </p:set>
                                    <p:anim calcmode="lin" valueType="num">
                                      <p:cBhvr additive="base">
                                        <p:cTn id="70" dur="1000" fill="hold"/>
                                        <p:tgtEl>
                                          <p:spTgt spid="25"/>
                                        </p:tgtEl>
                                        <p:attrNameLst>
                                          <p:attrName>ppt_x</p:attrName>
                                        </p:attrNameLst>
                                      </p:cBhvr>
                                      <p:tavLst>
                                        <p:tav tm="0">
                                          <p:val>
                                            <p:strVal val="#ppt_x"/>
                                          </p:val>
                                        </p:tav>
                                        <p:tav tm="100000">
                                          <p:val>
                                            <p:strVal val="#ppt_x"/>
                                          </p:val>
                                        </p:tav>
                                      </p:tavLst>
                                    </p:anim>
                                    <p:anim calcmode="lin" valueType="num">
                                      <p:cBhvr additive="base">
                                        <p:cTn id="71"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23"/>
                </p:tgtEl>
              </p:cMediaNode>
            </p:audio>
            <p:audio>
              <p:cMediaNode vol="80000">
                <p:cTn id="73" fill="hold" display="0">
                  <p:stCondLst>
                    <p:cond delay="indefinite"/>
                  </p:stCondLst>
                  <p:endCondLst>
                    <p:cond evt="onStopAudio" delay="0">
                      <p:tgtEl>
                        <p:sldTgt/>
                      </p:tgtEl>
                    </p:cond>
                  </p:endCondLst>
                </p:cTn>
                <p:tgtEl>
                  <p:spTgt spid="24"/>
                </p:tgtEl>
              </p:cMediaNode>
            </p:audio>
            <p:audio>
              <p:cMediaNode vol="80000">
                <p:cTn id="74" fill="hold" display="0">
                  <p:stCondLst>
                    <p:cond delay="indefinite"/>
                  </p:stCondLst>
                  <p:endCondLst>
                    <p:cond evt="onStopAudio" delay="0">
                      <p:tgtEl>
                        <p:sldTgt/>
                      </p:tgtEl>
                    </p:cond>
                  </p:endCondLst>
                </p:cTn>
                <p:tgtEl>
                  <p:spTgt spid="4"/>
                </p:tgtEl>
              </p:cMediaNode>
            </p:audio>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fontScale="90000"/>
          </a:bodyPr>
          <a:lstStyle/>
          <a:p>
            <a:r>
              <a:rPr lang="en-US" sz="4900" dirty="0" smtClean="0"/>
              <a:t>III- Man</a:t>
            </a:r>
            <a:r>
              <a:rPr lang="en-US" dirty="0" smtClean="0"/>
              <a:t>      </a:t>
            </a:r>
            <a:r>
              <a:rPr lang="en-US" sz="4300" dirty="0" smtClean="0">
                <a:solidFill>
                  <a:srgbClr val="FF0000"/>
                </a:solidFill>
              </a:rPr>
              <a:t>throw the baby</a:t>
            </a:r>
            <a:r>
              <a:rPr lang="en-US" sz="4300" dirty="0" smtClean="0"/>
              <a:t> out with the bathwater</a:t>
            </a:r>
            <a:endParaRPr lang="en-US" sz="4300"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disregard the important item</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1200329"/>
          </a:xfrm>
          <a:prstGeom prst="rect">
            <a:avLst/>
          </a:prstGeom>
          <a:noFill/>
        </p:spPr>
        <p:txBody>
          <a:bodyPr wrap="square" rtlCol="0">
            <a:spAutoFit/>
          </a:bodyPr>
          <a:lstStyle/>
          <a:p>
            <a:r>
              <a:rPr lang="en-US" sz="2400" dirty="0"/>
              <a:t>Probably originated by George Bernard Shaw, who used the </a:t>
            </a:r>
            <a:r>
              <a:rPr lang="en-US" sz="2400" dirty="0" smtClean="0"/>
              <a:t>expression </a:t>
            </a:r>
            <a:r>
              <a:rPr lang="en-US" sz="2400" dirty="0"/>
              <a:t>in several works, as in the 1909 </a:t>
            </a:r>
            <a:r>
              <a:rPr lang="en-US" sz="2400" i="1" dirty="0"/>
              <a:t>Pen Portraits and Review</a:t>
            </a:r>
            <a:r>
              <a:rPr lang="en-US" sz="2400" dirty="0"/>
              <a:t>, “Like all reactionists, he usually empties the baby out with the bath</a:t>
            </a:r>
            <a:r>
              <a:rPr lang="en-US" sz="2400" dirty="0" smtClean="0"/>
              <a:t>.”</a:t>
            </a:r>
            <a:endParaRPr lang="en-US" sz="2400" dirty="0"/>
          </a:p>
        </p:txBody>
      </p:sp>
      <p:pic>
        <p:nvPicPr>
          <p:cNvPr id="26" name="Picture 25"/>
          <p:cNvPicPr>
            <a:picLocks noChangeAspect="1"/>
          </p:cNvPicPr>
          <p:nvPr/>
        </p:nvPicPr>
        <p:blipFill>
          <a:blip r:embed="rId7"/>
          <a:stretch>
            <a:fillRect/>
          </a:stretch>
        </p:blipFill>
        <p:spPr>
          <a:xfrm>
            <a:off x="3080084" y="1743622"/>
            <a:ext cx="6027821" cy="3229832"/>
          </a:xfrm>
          <a:prstGeom prst="rect">
            <a:avLst/>
          </a:prstGeom>
        </p:spPr>
      </p:pic>
      <p:sp>
        <p:nvSpPr>
          <p:cNvPr id="22" name="Slide Number Placeholder 21"/>
          <p:cNvSpPr>
            <a:spLocks noGrp="1"/>
          </p:cNvSpPr>
          <p:nvPr>
            <p:ph type="sldNum" sz="quarter" idx="12"/>
          </p:nvPr>
        </p:nvSpPr>
        <p:spPr/>
        <p:txBody>
          <a:bodyPr/>
          <a:lstStyle/>
          <a:p>
            <a:fld id="{CB8E06FC-A5A5-4322-BFA6-9D8A72B29328}" type="slidenum">
              <a:rPr lang="en-US" smtClean="0"/>
              <a:t>30</a:t>
            </a:fld>
            <a:endParaRPr lang="en-US"/>
          </a:p>
        </p:txBody>
      </p:sp>
    </p:spTree>
    <p:extLst>
      <p:ext uri="{BB962C8B-B14F-4D97-AF65-F5344CB8AC3E}">
        <p14:creationId xmlns:p14="http://schemas.microsoft.com/office/powerpoint/2010/main" val="362974889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3"/>
                </p:tgtEl>
              </p:cMediaNode>
            </p:audio>
            <p:audio>
              <p:cMediaNode vol="80000">
                <p:cTn id="3" fill="hold" display="0">
                  <p:stCondLst>
                    <p:cond delay="indefinite"/>
                  </p:stCondLst>
                  <p:endCondLst>
                    <p:cond evt="onStopAudio" delay="0">
                      <p:tgtEl>
                        <p:sldTgt/>
                      </p:tgtEl>
                    </p:cond>
                  </p:endCondLst>
                </p:cTn>
                <p:tgtEl>
                  <p:spTgt spid="24"/>
                </p:tgtEl>
              </p:cMediaNode>
            </p:audio>
            <p:audio>
              <p:cMediaNode vol="80000">
                <p:cTn id="4"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fontScale="90000"/>
          </a:bodyPr>
          <a:lstStyle/>
          <a:p>
            <a:r>
              <a:rPr lang="en-US" sz="4900" dirty="0" smtClean="0"/>
              <a:t>III- Man</a:t>
            </a:r>
            <a:r>
              <a:rPr lang="en-US" dirty="0" smtClean="0"/>
              <a:t>     </a:t>
            </a:r>
            <a:r>
              <a:rPr lang="en-US" sz="4200" dirty="0" smtClean="0"/>
              <a:t>have </a:t>
            </a:r>
            <a:r>
              <a:rPr lang="en-US" sz="4200" dirty="0"/>
              <a:t>them eating </a:t>
            </a:r>
            <a:r>
              <a:rPr lang="en-US" sz="4200" dirty="0" smtClean="0"/>
              <a:t>right </a:t>
            </a:r>
            <a:r>
              <a:rPr lang="en-US" sz="4200" dirty="0" smtClean="0">
                <a:solidFill>
                  <a:srgbClr val="FF0000"/>
                </a:solidFill>
              </a:rPr>
              <a:t>___ __ ____ ____</a:t>
            </a:r>
            <a:endParaRPr lang="en-US" sz="4200"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smtClean="0"/>
              <a:t>be </a:t>
            </a:r>
            <a:r>
              <a:rPr lang="en-US" i="1" dirty="0"/>
              <a:t>totally in </a:t>
            </a:r>
            <a:r>
              <a:rPr lang="en-US" i="1" dirty="0" smtClean="0"/>
              <a:t>control</a:t>
            </a:r>
            <a:endParaRPr lang="en-US" dirty="0"/>
          </a:p>
          <a:p>
            <a:endParaRPr lang="en-US" i="1" dirty="0"/>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461665"/>
          </a:xfrm>
          <a:prstGeom prst="rect">
            <a:avLst/>
          </a:prstGeom>
          <a:noFill/>
        </p:spPr>
        <p:txBody>
          <a:bodyPr wrap="square" rtlCol="0">
            <a:spAutoFit/>
          </a:bodyPr>
          <a:lstStyle/>
          <a:p>
            <a:r>
              <a:rPr lang="en-US" sz="2400" dirty="0" smtClean="0"/>
              <a:t> </a:t>
            </a:r>
            <a:endParaRPr lang="en-US" sz="2400" dirty="0"/>
          </a:p>
        </p:txBody>
      </p:sp>
      <p:pic>
        <p:nvPicPr>
          <p:cNvPr id="25" name="Picture 24"/>
          <p:cNvPicPr>
            <a:picLocks noChangeAspect="1"/>
          </p:cNvPicPr>
          <p:nvPr/>
        </p:nvPicPr>
        <p:blipFill>
          <a:blip r:embed="rId7"/>
          <a:stretch>
            <a:fillRect/>
          </a:stretch>
        </p:blipFill>
        <p:spPr>
          <a:xfrm>
            <a:off x="10588613" y="6364181"/>
            <a:ext cx="1603387" cy="493819"/>
          </a:xfrm>
          <a:prstGeom prst="rect">
            <a:avLst/>
          </a:prstGeom>
        </p:spPr>
      </p:pic>
      <p:pic>
        <p:nvPicPr>
          <p:cNvPr id="26" name="Picture 25"/>
          <p:cNvPicPr>
            <a:picLocks noChangeAspect="1"/>
          </p:cNvPicPr>
          <p:nvPr/>
        </p:nvPicPr>
        <p:blipFill>
          <a:blip r:embed="rId8"/>
          <a:stretch>
            <a:fillRect/>
          </a:stretch>
        </p:blipFill>
        <p:spPr>
          <a:xfrm>
            <a:off x="2461861" y="1788188"/>
            <a:ext cx="7271687" cy="3185266"/>
          </a:xfrm>
          <a:prstGeom prst="rect">
            <a:avLst/>
          </a:prstGeom>
        </p:spPr>
      </p:pic>
      <p:sp>
        <p:nvSpPr>
          <p:cNvPr id="22" name="Slide Number Placeholder 21"/>
          <p:cNvSpPr>
            <a:spLocks noGrp="1"/>
          </p:cNvSpPr>
          <p:nvPr>
            <p:ph type="sldNum" sz="quarter" idx="12"/>
          </p:nvPr>
        </p:nvSpPr>
        <p:spPr/>
        <p:txBody>
          <a:bodyPr/>
          <a:lstStyle/>
          <a:p>
            <a:fld id="{CB8E06FC-A5A5-4322-BFA6-9D8A72B29328}" type="slidenum">
              <a:rPr lang="en-US" smtClean="0"/>
              <a:t>31</a:t>
            </a:fld>
            <a:endParaRPr lang="en-US"/>
          </a:p>
        </p:txBody>
      </p:sp>
    </p:spTree>
    <p:extLst>
      <p:ext uri="{BB962C8B-B14F-4D97-AF65-F5344CB8AC3E}">
        <p14:creationId xmlns:p14="http://schemas.microsoft.com/office/powerpoint/2010/main" val="113261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500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childTnLst>
                          </p:cTn>
                        </p:par>
                        <p:par>
                          <p:cTn id="8" fill="hold">
                            <p:stCondLst>
                              <p:cond delay="6000"/>
                            </p:stCondLst>
                            <p:childTnLst>
                              <p:par>
                                <p:cTn id="9" presetID="10" presetClass="exit" presetSubtype="0" fill="hold" grpId="0" nodeType="afterEffect">
                                  <p:stCondLst>
                                    <p:cond delay="0"/>
                                  </p:stCondLst>
                                  <p:childTnLst>
                                    <p:animEffect transition="out" filter="fade">
                                      <p:cBhvr>
                                        <p:cTn id="10" dur="1000"/>
                                        <p:tgtEl>
                                          <p:spTgt spid="20"/>
                                        </p:tgtEl>
                                      </p:cBhvr>
                                    </p:animEffect>
                                    <p:set>
                                      <p:cBhvr>
                                        <p:cTn id="11" dur="1" fill="hold">
                                          <p:stCondLst>
                                            <p:cond delay="999"/>
                                          </p:stCondLst>
                                        </p:cTn>
                                        <p:tgtEl>
                                          <p:spTgt spid="20"/>
                                        </p:tgtEl>
                                        <p:attrNameLst>
                                          <p:attrName>style.visibility</p:attrName>
                                        </p:attrNameLst>
                                      </p:cBhvr>
                                      <p:to>
                                        <p:strVal val="hidden"/>
                                      </p:to>
                                    </p:set>
                                  </p:childTnLst>
                                </p:cTn>
                              </p:par>
                            </p:childTnLst>
                          </p:cTn>
                        </p:par>
                        <p:par>
                          <p:cTn id="12" fill="hold">
                            <p:stCondLst>
                              <p:cond delay="7000"/>
                            </p:stCondLst>
                            <p:childTnLst>
                              <p:par>
                                <p:cTn id="13" presetID="10" presetClass="exit" presetSubtype="0" fill="hold" grpId="0" nodeType="afterEffect">
                                  <p:stCondLst>
                                    <p:cond delay="0"/>
                                  </p:stCondLst>
                                  <p:childTnLst>
                                    <p:animEffect transition="out" filter="fade">
                                      <p:cBhvr>
                                        <p:cTn id="14" dur="1000"/>
                                        <p:tgtEl>
                                          <p:spTgt spid="19"/>
                                        </p:tgtEl>
                                      </p:cBhvr>
                                    </p:animEffect>
                                    <p:set>
                                      <p:cBhvr>
                                        <p:cTn id="15" dur="1" fill="hold">
                                          <p:stCondLst>
                                            <p:cond delay="999"/>
                                          </p:stCondLst>
                                        </p:cTn>
                                        <p:tgtEl>
                                          <p:spTgt spid="19"/>
                                        </p:tgtEl>
                                        <p:attrNameLst>
                                          <p:attrName>style.visibility</p:attrName>
                                        </p:attrNameLst>
                                      </p:cBhvr>
                                      <p:to>
                                        <p:strVal val="hidden"/>
                                      </p:to>
                                    </p:set>
                                  </p:childTnLst>
                                </p:cTn>
                              </p:par>
                            </p:childTnLst>
                          </p:cTn>
                        </p:par>
                        <p:par>
                          <p:cTn id="16" fill="hold">
                            <p:stCondLst>
                              <p:cond delay="8000"/>
                            </p:stCondLst>
                            <p:childTnLst>
                              <p:par>
                                <p:cTn id="17" presetID="10" presetClass="exit" presetSubtype="0" fill="hold" grpId="0" nodeType="afterEffect">
                                  <p:stCondLst>
                                    <p:cond delay="0"/>
                                  </p:stCondLst>
                                  <p:childTnLst>
                                    <p:animEffect transition="out" filter="fade">
                                      <p:cBhvr>
                                        <p:cTn id="18" dur="1000"/>
                                        <p:tgtEl>
                                          <p:spTgt spid="18"/>
                                        </p:tgtEl>
                                      </p:cBhvr>
                                    </p:animEffect>
                                    <p:set>
                                      <p:cBhvr>
                                        <p:cTn id="19" dur="1" fill="hold">
                                          <p:stCondLst>
                                            <p:cond delay="999"/>
                                          </p:stCondLst>
                                        </p:cTn>
                                        <p:tgtEl>
                                          <p:spTgt spid="18"/>
                                        </p:tgtEl>
                                        <p:attrNameLst>
                                          <p:attrName>style.visibility</p:attrName>
                                        </p:attrNameLst>
                                      </p:cBhvr>
                                      <p:to>
                                        <p:strVal val="hidden"/>
                                      </p:to>
                                    </p:set>
                                  </p:childTnLst>
                                </p:cTn>
                              </p:par>
                            </p:childTnLst>
                          </p:cTn>
                        </p:par>
                        <p:par>
                          <p:cTn id="20" fill="hold">
                            <p:stCondLst>
                              <p:cond delay="9000"/>
                            </p:stCondLst>
                            <p:childTnLst>
                              <p:par>
                                <p:cTn id="21" presetID="10" presetClass="exit" presetSubtype="0" fill="hold" grpId="0" nodeType="afterEffect">
                                  <p:stCondLst>
                                    <p:cond delay="0"/>
                                  </p:stCondLst>
                                  <p:childTnLst>
                                    <p:animEffect transition="out" filter="fade">
                                      <p:cBhvr>
                                        <p:cTn id="22" dur="1000"/>
                                        <p:tgtEl>
                                          <p:spTgt spid="17"/>
                                        </p:tgtEl>
                                      </p:cBhvr>
                                    </p:animEffect>
                                    <p:set>
                                      <p:cBhvr>
                                        <p:cTn id="23" dur="1" fill="hold">
                                          <p:stCondLst>
                                            <p:cond delay="999"/>
                                          </p:stCondLst>
                                        </p:cTn>
                                        <p:tgtEl>
                                          <p:spTgt spid="17"/>
                                        </p:tgtEl>
                                        <p:attrNameLst>
                                          <p:attrName>style.visibility</p:attrName>
                                        </p:attrNameLst>
                                      </p:cBhvr>
                                      <p:to>
                                        <p:strVal val="hidden"/>
                                      </p:to>
                                    </p:set>
                                  </p:childTnLst>
                                </p:cTn>
                              </p:par>
                            </p:childTnLst>
                          </p:cTn>
                        </p:par>
                        <p:par>
                          <p:cTn id="24" fill="hold">
                            <p:stCondLst>
                              <p:cond delay="10000"/>
                            </p:stCondLst>
                            <p:childTnLst>
                              <p:par>
                                <p:cTn id="25" presetID="10" presetClass="exit" presetSubtype="0" fill="hold" grpId="0" nodeType="afterEffect">
                                  <p:stCondLst>
                                    <p:cond delay="0"/>
                                  </p:stCondLst>
                                  <p:childTnLst>
                                    <p:animEffect transition="out" filter="fade">
                                      <p:cBhvr>
                                        <p:cTn id="26" dur="1000"/>
                                        <p:tgtEl>
                                          <p:spTgt spid="16"/>
                                        </p:tgtEl>
                                      </p:cBhvr>
                                    </p:animEffect>
                                    <p:set>
                                      <p:cBhvr>
                                        <p:cTn id="27" dur="1" fill="hold">
                                          <p:stCondLst>
                                            <p:cond delay="999"/>
                                          </p:stCondLst>
                                        </p:cTn>
                                        <p:tgtEl>
                                          <p:spTgt spid="16"/>
                                        </p:tgtEl>
                                        <p:attrNameLst>
                                          <p:attrName>style.visibility</p:attrName>
                                        </p:attrNameLst>
                                      </p:cBhvr>
                                      <p:to>
                                        <p:strVal val="hidden"/>
                                      </p:to>
                                    </p:set>
                                  </p:childTnLst>
                                </p:cTn>
                              </p:par>
                            </p:childTnLst>
                          </p:cTn>
                        </p:par>
                        <p:par>
                          <p:cTn id="28" fill="hold">
                            <p:stCondLst>
                              <p:cond delay="11000"/>
                            </p:stCondLst>
                            <p:childTnLst>
                              <p:par>
                                <p:cTn id="29" presetID="10" presetClass="exit" presetSubtype="0" fill="hold" grpId="0" nodeType="afterEffect">
                                  <p:stCondLst>
                                    <p:cond delay="0"/>
                                  </p:stCondLst>
                                  <p:childTnLst>
                                    <p:animEffect transition="out" filter="fade">
                                      <p:cBhvr>
                                        <p:cTn id="30" dur="1000"/>
                                        <p:tgtEl>
                                          <p:spTgt spid="15"/>
                                        </p:tgtEl>
                                      </p:cBhvr>
                                    </p:animEffect>
                                    <p:set>
                                      <p:cBhvr>
                                        <p:cTn id="31" dur="1" fill="hold">
                                          <p:stCondLst>
                                            <p:cond delay="999"/>
                                          </p:stCondLst>
                                        </p:cTn>
                                        <p:tgtEl>
                                          <p:spTgt spid="15"/>
                                        </p:tgtEl>
                                        <p:attrNameLst>
                                          <p:attrName>style.visibility</p:attrName>
                                        </p:attrNameLst>
                                      </p:cBhvr>
                                      <p:to>
                                        <p:strVal val="hidden"/>
                                      </p:to>
                                    </p:set>
                                  </p:childTnLst>
                                </p:cTn>
                              </p:par>
                            </p:childTnLst>
                          </p:cTn>
                        </p:par>
                        <p:par>
                          <p:cTn id="32" fill="hold">
                            <p:stCondLst>
                              <p:cond delay="12000"/>
                            </p:stCondLst>
                            <p:childTnLst>
                              <p:par>
                                <p:cTn id="33" presetID="10" presetClass="exit" presetSubtype="0" fill="hold" grpId="0" nodeType="afterEffect">
                                  <p:stCondLst>
                                    <p:cond delay="0"/>
                                  </p:stCondLst>
                                  <p:childTnLst>
                                    <p:animEffect transition="out" filter="fade">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childTnLst>
                          </p:cTn>
                        </p:par>
                        <p:par>
                          <p:cTn id="36" fill="hold">
                            <p:stCondLst>
                              <p:cond delay="13000"/>
                            </p:stCondLst>
                            <p:childTnLst>
                              <p:par>
                                <p:cTn id="37" presetID="10" presetClass="exit" presetSubtype="0" fill="hold" grpId="0" nodeType="afterEffect">
                                  <p:stCondLst>
                                    <p:cond delay="0"/>
                                  </p:stCondLst>
                                  <p:childTnLst>
                                    <p:animEffect transition="out" filter="fade">
                                      <p:cBhvr>
                                        <p:cTn id="38" dur="1000"/>
                                        <p:tgtEl>
                                          <p:spTgt spid="13"/>
                                        </p:tgtEl>
                                      </p:cBhvr>
                                    </p:animEffect>
                                    <p:set>
                                      <p:cBhvr>
                                        <p:cTn id="39" dur="1" fill="hold">
                                          <p:stCondLst>
                                            <p:cond delay="999"/>
                                          </p:stCondLst>
                                        </p:cTn>
                                        <p:tgtEl>
                                          <p:spTgt spid="13"/>
                                        </p:tgtEl>
                                        <p:attrNameLst>
                                          <p:attrName>style.visibility</p:attrName>
                                        </p:attrNameLst>
                                      </p:cBhvr>
                                      <p:to>
                                        <p:strVal val="hidden"/>
                                      </p:to>
                                    </p:set>
                                  </p:childTnLst>
                                </p:cTn>
                              </p:par>
                            </p:childTnLst>
                          </p:cTn>
                        </p:par>
                        <p:par>
                          <p:cTn id="40" fill="hold">
                            <p:stCondLst>
                              <p:cond delay="14000"/>
                            </p:stCondLst>
                            <p:childTnLst>
                              <p:par>
                                <p:cTn id="41" presetID="10" presetClass="exit" presetSubtype="0" fill="hold" grpId="0" nodeType="afterEffect">
                                  <p:stCondLst>
                                    <p:cond delay="0"/>
                                  </p:stCondLst>
                                  <p:childTnLst>
                                    <p:animEffect transition="out" filter="fade">
                                      <p:cBhvr>
                                        <p:cTn id="42" dur="1000"/>
                                        <p:tgtEl>
                                          <p:spTgt spid="12"/>
                                        </p:tgtEl>
                                      </p:cBhvr>
                                    </p:animEffect>
                                    <p:set>
                                      <p:cBhvr>
                                        <p:cTn id="43" dur="1" fill="hold">
                                          <p:stCondLst>
                                            <p:cond delay="999"/>
                                          </p:stCondLst>
                                        </p:cTn>
                                        <p:tgtEl>
                                          <p:spTgt spid="12"/>
                                        </p:tgtEl>
                                        <p:attrNameLst>
                                          <p:attrName>style.visibility</p:attrName>
                                        </p:attrNameLst>
                                      </p:cBhvr>
                                      <p:to>
                                        <p:strVal val="hidden"/>
                                      </p:to>
                                    </p:set>
                                  </p:childTnLst>
                                </p:cTn>
                              </p:par>
                            </p:childTnLst>
                          </p:cTn>
                        </p:par>
                        <p:par>
                          <p:cTn id="44" fill="hold">
                            <p:stCondLst>
                              <p:cond delay="15000"/>
                            </p:stCondLst>
                            <p:childTnLst>
                              <p:par>
                                <p:cTn id="45" presetID="10" presetClass="exit" presetSubtype="0" fill="hold" grpId="0" nodeType="afterEffect">
                                  <p:stCondLst>
                                    <p:cond delay="0"/>
                                  </p:stCondLst>
                                  <p:childTnLst>
                                    <p:animEffect transition="out" filter="fade">
                                      <p:cBhvr>
                                        <p:cTn id="46" dur="1000"/>
                                        <p:tgtEl>
                                          <p:spTgt spid="11"/>
                                        </p:tgtEl>
                                      </p:cBhvr>
                                    </p:animEffect>
                                    <p:set>
                                      <p:cBhvr>
                                        <p:cTn id="47" dur="1" fill="hold">
                                          <p:stCondLst>
                                            <p:cond delay="999"/>
                                          </p:stCondLst>
                                        </p:cTn>
                                        <p:tgtEl>
                                          <p:spTgt spid="11"/>
                                        </p:tgtEl>
                                        <p:attrNameLst>
                                          <p:attrName>style.visibility</p:attrName>
                                        </p:attrNameLst>
                                      </p:cBhvr>
                                      <p:to>
                                        <p:strVal val="hidden"/>
                                      </p:to>
                                    </p:set>
                                  </p:childTnLst>
                                </p:cTn>
                              </p:par>
                            </p:childTnLst>
                          </p:cTn>
                        </p:par>
                        <p:par>
                          <p:cTn id="48" fill="hold">
                            <p:stCondLst>
                              <p:cond delay="16000"/>
                            </p:stCondLst>
                            <p:childTnLst>
                              <p:par>
                                <p:cTn id="49" presetID="10" presetClass="exit" presetSubtype="0" fill="hold" grpId="0" nodeType="afterEffect">
                                  <p:stCondLst>
                                    <p:cond delay="0"/>
                                  </p:stCondLst>
                                  <p:childTnLst>
                                    <p:animEffect transition="out" filter="fade">
                                      <p:cBhvr>
                                        <p:cTn id="50" dur="1000"/>
                                        <p:tgtEl>
                                          <p:spTgt spid="10"/>
                                        </p:tgtEl>
                                      </p:cBhvr>
                                    </p:animEffect>
                                    <p:set>
                                      <p:cBhvr>
                                        <p:cTn id="51" dur="1" fill="hold">
                                          <p:stCondLst>
                                            <p:cond delay="999"/>
                                          </p:stCondLst>
                                        </p:cTn>
                                        <p:tgtEl>
                                          <p:spTgt spid="10"/>
                                        </p:tgtEl>
                                        <p:attrNameLst>
                                          <p:attrName>style.visibility</p:attrName>
                                        </p:attrNameLst>
                                      </p:cBhvr>
                                      <p:to>
                                        <p:strVal val="hidden"/>
                                      </p:to>
                                    </p:set>
                                  </p:childTnLst>
                                </p:cTn>
                              </p:par>
                            </p:childTnLst>
                          </p:cTn>
                        </p:par>
                        <p:par>
                          <p:cTn id="52" fill="hold">
                            <p:stCondLst>
                              <p:cond delay="17000"/>
                            </p:stCondLst>
                            <p:childTnLst>
                              <p:par>
                                <p:cTn id="53" presetID="10" presetClass="exit" presetSubtype="0" fill="hold" grpId="0" nodeType="afterEffect">
                                  <p:stCondLst>
                                    <p:cond delay="0"/>
                                  </p:stCondLst>
                                  <p:childTnLst>
                                    <p:animEffect transition="out" filter="fade">
                                      <p:cBhvr>
                                        <p:cTn id="54" dur="1000"/>
                                        <p:tgtEl>
                                          <p:spTgt spid="9"/>
                                        </p:tgtEl>
                                      </p:cBhvr>
                                    </p:animEffect>
                                    <p:set>
                                      <p:cBhvr>
                                        <p:cTn id="55" dur="1" fill="hold">
                                          <p:stCondLst>
                                            <p:cond delay="999"/>
                                          </p:stCondLst>
                                        </p:cTn>
                                        <p:tgtEl>
                                          <p:spTgt spid="9"/>
                                        </p:tgtEl>
                                        <p:attrNameLst>
                                          <p:attrName>style.visibility</p:attrName>
                                        </p:attrNameLst>
                                      </p:cBhvr>
                                      <p:to>
                                        <p:strVal val="hidden"/>
                                      </p:to>
                                    </p:set>
                                  </p:childTnLst>
                                </p:cTn>
                              </p:par>
                            </p:childTnLst>
                          </p:cTn>
                        </p:par>
                        <p:par>
                          <p:cTn id="56" fill="hold">
                            <p:stCondLst>
                              <p:cond delay="18000"/>
                            </p:stCondLst>
                            <p:childTnLst>
                              <p:par>
                                <p:cTn id="57" presetID="10" presetClass="exit" presetSubtype="0" fill="hold" grpId="0" nodeType="afterEffect">
                                  <p:stCondLst>
                                    <p:cond delay="0"/>
                                  </p:stCondLst>
                                  <p:childTnLst>
                                    <p:animEffect transition="out" filter="fade">
                                      <p:cBhvr>
                                        <p:cTn id="58" dur="1000"/>
                                        <p:tgtEl>
                                          <p:spTgt spid="8"/>
                                        </p:tgtEl>
                                      </p:cBhvr>
                                    </p:animEffect>
                                    <p:set>
                                      <p:cBhvr>
                                        <p:cTn id="59" dur="1" fill="hold">
                                          <p:stCondLst>
                                            <p:cond delay="999"/>
                                          </p:stCondLst>
                                        </p:cTn>
                                        <p:tgtEl>
                                          <p:spTgt spid="8"/>
                                        </p:tgtEl>
                                        <p:attrNameLst>
                                          <p:attrName>style.visibility</p:attrName>
                                        </p:attrNameLst>
                                      </p:cBhvr>
                                      <p:to>
                                        <p:strVal val="hidden"/>
                                      </p:to>
                                    </p:set>
                                  </p:childTnLst>
                                </p:cTn>
                              </p:par>
                            </p:childTnLst>
                          </p:cTn>
                        </p:par>
                        <p:par>
                          <p:cTn id="60" fill="hold">
                            <p:stCondLst>
                              <p:cond delay="19000"/>
                            </p:stCondLst>
                            <p:childTnLst>
                              <p:par>
                                <p:cTn id="61" presetID="10" presetClass="exit" presetSubtype="0" fill="hold" grpId="0" nodeType="afterEffect">
                                  <p:stCondLst>
                                    <p:cond delay="0"/>
                                  </p:stCondLst>
                                  <p:childTnLst>
                                    <p:animEffect transition="out" filter="fade">
                                      <p:cBhvr>
                                        <p:cTn id="62" dur="1000"/>
                                        <p:tgtEl>
                                          <p:spTgt spid="6"/>
                                        </p:tgtEl>
                                      </p:cBhvr>
                                    </p:animEffect>
                                    <p:set>
                                      <p:cBhvr>
                                        <p:cTn id="63" dur="1" fill="hold">
                                          <p:stCondLst>
                                            <p:cond delay="999"/>
                                          </p:stCondLst>
                                        </p:cTn>
                                        <p:tgtEl>
                                          <p:spTgt spid="6"/>
                                        </p:tgtEl>
                                        <p:attrNameLst>
                                          <p:attrName>style.visibility</p:attrName>
                                        </p:attrNameLst>
                                      </p:cBhvr>
                                      <p:to>
                                        <p:strVal val="hidden"/>
                                      </p:to>
                                    </p:set>
                                  </p:childTnLst>
                                </p:cTn>
                              </p:par>
                            </p:childTnLst>
                          </p:cTn>
                        </p:par>
                        <p:par>
                          <p:cTn id="64" fill="hold">
                            <p:stCondLst>
                              <p:cond delay="20000"/>
                            </p:stCondLst>
                            <p:childTnLst>
                              <p:par>
                                <p:cTn id="65" presetID="1" presetClass="mediacall" presetSubtype="0" fill="hold" nodeType="afterEffect">
                                  <p:stCondLst>
                                    <p:cond delay="0"/>
                                  </p:stCondLst>
                                  <p:childTnLst>
                                    <p:cmd type="call" cmd="playFrom(0.0)">
                                      <p:cBhvr>
                                        <p:cTn id="66" dur="1587" fill="hold"/>
                                        <p:tgtEl>
                                          <p:spTgt spid="4"/>
                                        </p:tgtEl>
                                      </p:cBhvr>
                                    </p:cmd>
                                  </p:childTnLst>
                                </p:cTn>
                              </p:par>
                            </p:childTnLst>
                          </p:cTn>
                        </p:par>
                        <p:par>
                          <p:cTn id="67" fill="hold">
                            <p:stCondLst>
                              <p:cond delay="21587"/>
                            </p:stCondLst>
                            <p:childTnLst>
                              <p:par>
                                <p:cTn id="68" presetID="2" presetClass="entr" presetSubtype="4" fill="hold" nodeType="afterEffect">
                                  <p:stCondLst>
                                    <p:cond delay="0"/>
                                  </p:stCondLst>
                                  <p:childTnLst>
                                    <p:set>
                                      <p:cBhvr>
                                        <p:cTn id="69" dur="1" fill="hold">
                                          <p:stCondLst>
                                            <p:cond delay="0"/>
                                          </p:stCondLst>
                                        </p:cTn>
                                        <p:tgtEl>
                                          <p:spTgt spid="25"/>
                                        </p:tgtEl>
                                        <p:attrNameLst>
                                          <p:attrName>style.visibility</p:attrName>
                                        </p:attrNameLst>
                                      </p:cBhvr>
                                      <p:to>
                                        <p:strVal val="visible"/>
                                      </p:to>
                                    </p:set>
                                    <p:anim calcmode="lin" valueType="num">
                                      <p:cBhvr additive="base">
                                        <p:cTn id="70" dur="1000" fill="hold"/>
                                        <p:tgtEl>
                                          <p:spTgt spid="25"/>
                                        </p:tgtEl>
                                        <p:attrNameLst>
                                          <p:attrName>ppt_x</p:attrName>
                                        </p:attrNameLst>
                                      </p:cBhvr>
                                      <p:tavLst>
                                        <p:tav tm="0">
                                          <p:val>
                                            <p:strVal val="#ppt_x"/>
                                          </p:val>
                                        </p:tav>
                                        <p:tav tm="100000">
                                          <p:val>
                                            <p:strVal val="#ppt_x"/>
                                          </p:val>
                                        </p:tav>
                                      </p:tavLst>
                                    </p:anim>
                                    <p:anim calcmode="lin" valueType="num">
                                      <p:cBhvr additive="base">
                                        <p:cTn id="71"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23"/>
                </p:tgtEl>
              </p:cMediaNode>
            </p:audio>
            <p:audio>
              <p:cMediaNode vol="80000">
                <p:cTn id="73" fill="hold" display="0">
                  <p:stCondLst>
                    <p:cond delay="indefinite"/>
                  </p:stCondLst>
                  <p:endCondLst>
                    <p:cond evt="onStopAudio" delay="0">
                      <p:tgtEl>
                        <p:sldTgt/>
                      </p:tgtEl>
                    </p:cond>
                  </p:endCondLst>
                </p:cTn>
                <p:tgtEl>
                  <p:spTgt spid="24"/>
                </p:tgtEl>
              </p:cMediaNode>
            </p:audio>
            <p:audio>
              <p:cMediaNode vol="80000">
                <p:cTn id="74" fill="hold" display="0">
                  <p:stCondLst>
                    <p:cond delay="indefinite"/>
                  </p:stCondLst>
                  <p:endCondLst>
                    <p:cond evt="onStopAudio" delay="0">
                      <p:tgtEl>
                        <p:sldTgt/>
                      </p:tgtEl>
                    </p:cond>
                  </p:endCondLst>
                </p:cTn>
                <p:tgtEl>
                  <p:spTgt spid="4"/>
                </p:tgtEl>
              </p:cMediaNode>
            </p:audio>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fontScale="90000"/>
          </a:bodyPr>
          <a:lstStyle/>
          <a:p>
            <a:r>
              <a:rPr lang="en-US" sz="4900" dirty="0" smtClean="0"/>
              <a:t>III- Man</a:t>
            </a:r>
            <a:r>
              <a:rPr lang="en-US" dirty="0" smtClean="0"/>
              <a:t>     </a:t>
            </a:r>
            <a:r>
              <a:rPr lang="en-US" sz="4200" dirty="0" smtClean="0"/>
              <a:t>have </a:t>
            </a:r>
            <a:r>
              <a:rPr lang="en-US" sz="4200" dirty="0"/>
              <a:t>them eating </a:t>
            </a:r>
            <a:r>
              <a:rPr lang="en-US" sz="4200" dirty="0" smtClean="0"/>
              <a:t>right </a:t>
            </a:r>
            <a:r>
              <a:rPr lang="en-US" sz="4200" dirty="0" smtClean="0">
                <a:solidFill>
                  <a:srgbClr val="FF0000"/>
                </a:solidFill>
              </a:rPr>
              <a:t>out of their hands</a:t>
            </a:r>
            <a:endParaRPr lang="en-US" sz="4200"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smtClean="0"/>
              <a:t>be </a:t>
            </a:r>
            <a:r>
              <a:rPr lang="en-US" i="1" dirty="0"/>
              <a:t>totally in </a:t>
            </a:r>
            <a:r>
              <a:rPr lang="en-US" i="1" dirty="0" smtClean="0"/>
              <a:t>control</a:t>
            </a:r>
            <a:endParaRPr lang="en-US" dirty="0"/>
          </a:p>
          <a:p>
            <a:endParaRPr lang="en-US" i="1" dirty="0"/>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830997"/>
          </a:xfrm>
          <a:prstGeom prst="rect">
            <a:avLst/>
          </a:prstGeom>
          <a:noFill/>
        </p:spPr>
        <p:txBody>
          <a:bodyPr wrap="square" rtlCol="0">
            <a:spAutoFit/>
          </a:bodyPr>
          <a:lstStyle/>
          <a:p>
            <a:r>
              <a:rPr lang="en-US" sz="2400" dirty="0"/>
              <a:t>Used by Hugh </a:t>
            </a:r>
            <a:r>
              <a:rPr lang="en-US" sz="2400" dirty="0" err="1" smtClean="0"/>
              <a:t>Warpole</a:t>
            </a:r>
            <a:r>
              <a:rPr lang="en-US" sz="2400" dirty="0" smtClean="0"/>
              <a:t> </a:t>
            </a:r>
            <a:r>
              <a:rPr lang="en-US" sz="2400" dirty="0"/>
              <a:t>in 1921’s </a:t>
            </a:r>
            <a:r>
              <a:rPr lang="en-US" sz="2400" i="1" dirty="0" smtClean="0"/>
              <a:t>Young </a:t>
            </a:r>
            <a:r>
              <a:rPr lang="en-US" sz="2400" i="1" dirty="0"/>
              <a:t>Enchantment</a:t>
            </a:r>
            <a:r>
              <a:rPr lang="en-US" sz="2400" i="1" dirty="0" smtClean="0"/>
              <a:t>, </a:t>
            </a:r>
            <a:r>
              <a:rPr lang="en-US" sz="2400" dirty="0"/>
              <a:t>“I won a </a:t>
            </a:r>
            <a:r>
              <a:rPr lang="en-US" sz="2400" dirty="0" smtClean="0"/>
              <a:t>glorious </a:t>
            </a:r>
            <a:r>
              <a:rPr lang="en-US" sz="2400" dirty="0"/>
              <a:t>victory and </a:t>
            </a:r>
            <a:r>
              <a:rPr lang="en-US" sz="2400" dirty="0" smtClean="0"/>
              <a:t>Victoria </a:t>
            </a:r>
            <a:r>
              <a:rPr lang="en-US" sz="2400" dirty="0"/>
              <a:t>has been eating </a:t>
            </a:r>
            <a:r>
              <a:rPr lang="en-US" sz="2400" dirty="0" smtClean="0"/>
              <a:t>out </a:t>
            </a:r>
            <a:r>
              <a:rPr lang="en-US" sz="2400" dirty="0"/>
              <a:t>of my hand </a:t>
            </a:r>
            <a:r>
              <a:rPr lang="en-US" sz="2400" dirty="0" smtClean="0"/>
              <a:t>ever </a:t>
            </a:r>
            <a:r>
              <a:rPr lang="en-US" sz="2400" dirty="0"/>
              <a:t>since.”</a:t>
            </a:r>
          </a:p>
        </p:txBody>
      </p:sp>
      <p:pic>
        <p:nvPicPr>
          <p:cNvPr id="26" name="Picture 25"/>
          <p:cNvPicPr>
            <a:picLocks noChangeAspect="1"/>
          </p:cNvPicPr>
          <p:nvPr/>
        </p:nvPicPr>
        <p:blipFill>
          <a:blip r:embed="rId7"/>
          <a:stretch>
            <a:fillRect/>
          </a:stretch>
        </p:blipFill>
        <p:spPr>
          <a:xfrm>
            <a:off x="2461861" y="1788188"/>
            <a:ext cx="7271687" cy="3185266"/>
          </a:xfrm>
          <a:prstGeom prst="rect">
            <a:avLst/>
          </a:prstGeom>
        </p:spPr>
      </p:pic>
      <p:sp>
        <p:nvSpPr>
          <p:cNvPr id="22" name="Slide Number Placeholder 21"/>
          <p:cNvSpPr>
            <a:spLocks noGrp="1"/>
          </p:cNvSpPr>
          <p:nvPr>
            <p:ph type="sldNum" sz="quarter" idx="12"/>
          </p:nvPr>
        </p:nvSpPr>
        <p:spPr/>
        <p:txBody>
          <a:bodyPr/>
          <a:lstStyle/>
          <a:p>
            <a:fld id="{CB8E06FC-A5A5-4322-BFA6-9D8A72B29328}" type="slidenum">
              <a:rPr lang="en-US" smtClean="0"/>
              <a:t>32</a:t>
            </a:fld>
            <a:endParaRPr lang="en-US"/>
          </a:p>
        </p:txBody>
      </p:sp>
    </p:spTree>
    <p:extLst>
      <p:ext uri="{BB962C8B-B14F-4D97-AF65-F5344CB8AC3E}">
        <p14:creationId xmlns:p14="http://schemas.microsoft.com/office/powerpoint/2010/main" val="116065641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3"/>
                </p:tgtEl>
              </p:cMediaNode>
            </p:audio>
            <p:audio>
              <p:cMediaNode vol="80000">
                <p:cTn id="3" fill="hold" display="0">
                  <p:stCondLst>
                    <p:cond delay="indefinite"/>
                  </p:stCondLst>
                  <p:endCondLst>
                    <p:cond evt="onStopAudio" delay="0">
                      <p:tgtEl>
                        <p:sldTgt/>
                      </p:tgtEl>
                    </p:cond>
                  </p:endCondLst>
                </p:cTn>
                <p:tgtEl>
                  <p:spTgt spid="24"/>
                </p:tgtEl>
              </p:cMediaNode>
            </p:audio>
            <p:audio>
              <p:cMediaNode vol="80000">
                <p:cTn id="4"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III- Man           </a:t>
            </a:r>
            <a:r>
              <a:rPr lang="en-US" dirty="0" smtClean="0">
                <a:solidFill>
                  <a:srgbClr val="FF0000"/>
                </a:solidFill>
              </a:rPr>
              <a:t>____ __ _____ </a:t>
            </a:r>
            <a:r>
              <a:rPr lang="en-US" dirty="0" smtClean="0"/>
              <a:t>than water</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relatives stick together</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461665"/>
          </a:xfrm>
          <a:prstGeom prst="rect">
            <a:avLst/>
          </a:prstGeom>
          <a:noFill/>
        </p:spPr>
        <p:txBody>
          <a:bodyPr wrap="square" rtlCol="0">
            <a:spAutoFit/>
          </a:bodyPr>
          <a:lstStyle/>
          <a:p>
            <a:r>
              <a:rPr lang="en-US" sz="2400" dirty="0" smtClean="0"/>
              <a:t> </a:t>
            </a:r>
            <a:endParaRPr lang="en-US" sz="2400" dirty="0"/>
          </a:p>
        </p:txBody>
      </p:sp>
      <p:pic>
        <p:nvPicPr>
          <p:cNvPr id="25" name="Picture 24"/>
          <p:cNvPicPr>
            <a:picLocks noChangeAspect="1"/>
          </p:cNvPicPr>
          <p:nvPr/>
        </p:nvPicPr>
        <p:blipFill>
          <a:blip r:embed="rId7"/>
          <a:stretch>
            <a:fillRect/>
          </a:stretch>
        </p:blipFill>
        <p:spPr>
          <a:xfrm>
            <a:off x="10588613" y="6364181"/>
            <a:ext cx="1603387" cy="493819"/>
          </a:xfrm>
          <a:prstGeom prst="rect">
            <a:avLst/>
          </a:prstGeom>
        </p:spPr>
      </p:pic>
      <p:pic>
        <p:nvPicPr>
          <p:cNvPr id="26" name="Picture 25"/>
          <p:cNvPicPr>
            <a:picLocks noChangeAspect="1"/>
          </p:cNvPicPr>
          <p:nvPr/>
        </p:nvPicPr>
        <p:blipFill>
          <a:blip r:embed="rId8"/>
          <a:stretch>
            <a:fillRect/>
          </a:stretch>
        </p:blipFill>
        <p:spPr>
          <a:xfrm>
            <a:off x="4428844" y="2382716"/>
            <a:ext cx="3334311" cy="2092568"/>
          </a:xfrm>
          <a:prstGeom prst="rect">
            <a:avLst/>
          </a:prstGeom>
        </p:spPr>
      </p:pic>
      <p:sp>
        <p:nvSpPr>
          <p:cNvPr id="22" name="Slide Number Placeholder 21"/>
          <p:cNvSpPr>
            <a:spLocks noGrp="1"/>
          </p:cNvSpPr>
          <p:nvPr>
            <p:ph type="sldNum" sz="quarter" idx="12"/>
          </p:nvPr>
        </p:nvSpPr>
        <p:spPr/>
        <p:txBody>
          <a:bodyPr/>
          <a:lstStyle/>
          <a:p>
            <a:fld id="{CB8E06FC-A5A5-4322-BFA6-9D8A72B29328}" type="slidenum">
              <a:rPr lang="en-US" smtClean="0"/>
              <a:t>33</a:t>
            </a:fld>
            <a:endParaRPr lang="en-US"/>
          </a:p>
        </p:txBody>
      </p:sp>
    </p:spTree>
    <p:extLst>
      <p:ext uri="{BB962C8B-B14F-4D97-AF65-F5344CB8AC3E}">
        <p14:creationId xmlns:p14="http://schemas.microsoft.com/office/powerpoint/2010/main" val="302916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500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childTnLst>
                          </p:cTn>
                        </p:par>
                        <p:par>
                          <p:cTn id="8" fill="hold">
                            <p:stCondLst>
                              <p:cond delay="6000"/>
                            </p:stCondLst>
                            <p:childTnLst>
                              <p:par>
                                <p:cTn id="9" presetID="10" presetClass="exit" presetSubtype="0" fill="hold" grpId="0" nodeType="afterEffect">
                                  <p:stCondLst>
                                    <p:cond delay="0"/>
                                  </p:stCondLst>
                                  <p:childTnLst>
                                    <p:animEffect transition="out" filter="fade">
                                      <p:cBhvr>
                                        <p:cTn id="10" dur="1000"/>
                                        <p:tgtEl>
                                          <p:spTgt spid="20"/>
                                        </p:tgtEl>
                                      </p:cBhvr>
                                    </p:animEffect>
                                    <p:set>
                                      <p:cBhvr>
                                        <p:cTn id="11" dur="1" fill="hold">
                                          <p:stCondLst>
                                            <p:cond delay="999"/>
                                          </p:stCondLst>
                                        </p:cTn>
                                        <p:tgtEl>
                                          <p:spTgt spid="20"/>
                                        </p:tgtEl>
                                        <p:attrNameLst>
                                          <p:attrName>style.visibility</p:attrName>
                                        </p:attrNameLst>
                                      </p:cBhvr>
                                      <p:to>
                                        <p:strVal val="hidden"/>
                                      </p:to>
                                    </p:set>
                                  </p:childTnLst>
                                </p:cTn>
                              </p:par>
                            </p:childTnLst>
                          </p:cTn>
                        </p:par>
                        <p:par>
                          <p:cTn id="12" fill="hold">
                            <p:stCondLst>
                              <p:cond delay="7000"/>
                            </p:stCondLst>
                            <p:childTnLst>
                              <p:par>
                                <p:cTn id="13" presetID="10" presetClass="exit" presetSubtype="0" fill="hold" grpId="0" nodeType="afterEffect">
                                  <p:stCondLst>
                                    <p:cond delay="0"/>
                                  </p:stCondLst>
                                  <p:childTnLst>
                                    <p:animEffect transition="out" filter="fade">
                                      <p:cBhvr>
                                        <p:cTn id="14" dur="1000"/>
                                        <p:tgtEl>
                                          <p:spTgt spid="19"/>
                                        </p:tgtEl>
                                      </p:cBhvr>
                                    </p:animEffect>
                                    <p:set>
                                      <p:cBhvr>
                                        <p:cTn id="15" dur="1" fill="hold">
                                          <p:stCondLst>
                                            <p:cond delay="999"/>
                                          </p:stCondLst>
                                        </p:cTn>
                                        <p:tgtEl>
                                          <p:spTgt spid="19"/>
                                        </p:tgtEl>
                                        <p:attrNameLst>
                                          <p:attrName>style.visibility</p:attrName>
                                        </p:attrNameLst>
                                      </p:cBhvr>
                                      <p:to>
                                        <p:strVal val="hidden"/>
                                      </p:to>
                                    </p:set>
                                  </p:childTnLst>
                                </p:cTn>
                              </p:par>
                            </p:childTnLst>
                          </p:cTn>
                        </p:par>
                        <p:par>
                          <p:cTn id="16" fill="hold">
                            <p:stCondLst>
                              <p:cond delay="8000"/>
                            </p:stCondLst>
                            <p:childTnLst>
                              <p:par>
                                <p:cTn id="17" presetID="10" presetClass="exit" presetSubtype="0" fill="hold" grpId="0" nodeType="afterEffect">
                                  <p:stCondLst>
                                    <p:cond delay="0"/>
                                  </p:stCondLst>
                                  <p:childTnLst>
                                    <p:animEffect transition="out" filter="fade">
                                      <p:cBhvr>
                                        <p:cTn id="18" dur="1000"/>
                                        <p:tgtEl>
                                          <p:spTgt spid="18"/>
                                        </p:tgtEl>
                                      </p:cBhvr>
                                    </p:animEffect>
                                    <p:set>
                                      <p:cBhvr>
                                        <p:cTn id="19" dur="1" fill="hold">
                                          <p:stCondLst>
                                            <p:cond delay="999"/>
                                          </p:stCondLst>
                                        </p:cTn>
                                        <p:tgtEl>
                                          <p:spTgt spid="18"/>
                                        </p:tgtEl>
                                        <p:attrNameLst>
                                          <p:attrName>style.visibility</p:attrName>
                                        </p:attrNameLst>
                                      </p:cBhvr>
                                      <p:to>
                                        <p:strVal val="hidden"/>
                                      </p:to>
                                    </p:set>
                                  </p:childTnLst>
                                </p:cTn>
                              </p:par>
                            </p:childTnLst>
                          </p:cTn>
                        </p:par>
                        <p:par>
                          <p:cTn id="20" fill="hold">
                            <p:stCondLst>
                              <p:cond delay="9000"/>
                            </p:stCondLst>
                            <p:childTnLst>
                              <p:par>
                                <p:cTn id="21" presetID="10" presetClass="exit" presetSubtype="0" fill="hold" grpId="0" nodeType="afterEffect">
                                  <p:stCondLst>
                                    <p:cond delay="0"/>
                                  </p:stCondLst>
                                  <p:childTnLst>
                                    <p:animEffect transition="out" filter="fade">
                                      <p:cBhvr>
                                        <p:cTn id="22" dur="1000"/>
                                        <p:tgtEl>
                                          <p:spTgt spid="17"/>
                                        </p:tgtEl>
                                      </p:cBhvr>
                                    </p:animEffect>
                                    <p:set>
                                      <p:cBhvr>
                                        <p:cTn id="23" dur="1" fill="hold">
                                          <p:stCondLst>
                                            <p:cond delay="999"/>
                                          </p:stCondLst>
                                        </p:cTn>
                                        <p:tgtEl>
                                          <p:spTgt spid="17"/>
                                        </p:tgtEl>
                                        <p:attrNameLst>
                                          <p:attrName>style.visibility</p:attrName>
                                        </p:attrNameLst>
                                      </p:cBhvr>
                                      <p:to>
                                        <p:strVal val="hidden"/>
                                      </p:to>
                                    </p:set>
                                  </p:childTnLst>
                                </p:cTn>
                              </p:par>
                            </p:childTnLst>
                          </p:cTn>
                        </p:par>
                        <p:par>
                          <p:cTn id="24" fill="hold">
                            <p:stCondLst>
                              <p:cond delay="10000"/>
                            </p:stCondLst>
                            <p:childTnLst>
                              <p:par>
                                <p:cTn id="25" presetID="10" presetClass="exit" presetSubtype="0" fill="hold" grpId="0" nodeType="afterEffect">
                                  <p:stCondLst>
                                    <p:cond delay="0"/>
                                  </p:stCondLst>
                                  <p:childTnLst>
                                    <p:animEffect transition="out" filter="fade">
                                      <p:cBhvr>
                                        <p:cTn id="26" dur="1000"/>
                                        <p:tgtEl>
                                          <p:spTgt spid="16"/>
                                        </p:tgtEl>
                                      </p:cBhvr>
                                    </p:animEffect>
                                    <p:set>
                                      <p:cBhvr>
                                        <p:cTn id="27" dur="1" fill="hold">
                                          <p:stCondLst>
                                            <p:cond delay="999"/>
                                          </p:stCondLst>
                                        </p:cTn>
                                        <p:tgtEl>
                                          <p:spTgt spid="16"/>
                                        </p:tgtEl>
                                        <p:attrNameLst>
                                          <p:attrName>style.visibility</p:attrName>
                                        </p:attrNameLst>
                                      </p:cBhvr>
                                      <p:to>
                                        <p:strVal val="hidden"/>
                                      </p:to>
                                    </p:set>
                                  </p:childTnLst>
                                </p:cTn>
                              </p:par>
                            </p:childTnLst>
                          </p:cTn>
                        </p:par>
                        <p:par>
                          <p:cTn id="28" fill="hold">
                            <p:stCondLst>
                              <p:cond delay="11000"/>
                            </p:stCondLst>
                            <p:childTnLst>
                              <p:par>
                                <p:cTn id="29" presetID="10" presetClass="exit" presetSubtype="0" fill="hold" grpId="0" nodeType="afterEffect">
                                  <p:stCondLst>
                                    <p:cond delay="0"/>
                                  </p:stCondLst>
                                  <p:childTnLst>
                                    <p:animEffect transition="out" filter="fade">
                                      <p:cBhvr>
                                        <p:cTn id="30" dur="1000"/>
                                        <p:tgtEl>
                                          <p:spTgt spid="15"/>
                                        </p:tgtEl>
                                      </p:cBhvr>
                                    </p:animEffect>
                                    <p:set>
                                      <p:cBhvr>
                                        <p:cTn id="31" dur="1" fill="hold">
                                          <p:stCondLst>
                                            <p:cond delay="999"/>
                                          </p:stCondLst>
                                        </p:cTn>
                                        <p:tgtEl>
                                          <p:spTgt spid="15"/>
                                        </p:tgtEl>
                                        <p:attrNameLst>
                                          <p:attrName>style.visibility</p:attrName>
                                        </p:attrNameLst>
                                      </p:cBhvr>
                                      <p:to>
                                        <p:strVal val="hidden"/>
                                      </p:to>
                                    </p:set>
                                  </p:childTnLst>
                                </p:cTn>
                              </p:par>
                            </p:childTnLst>
                          </p:cTn>
                        </p:par>
                        <p:par>
                          <p:cTn id="32" fill="hold">
                            <p:stCondLst>
                              <p:cond delay="12000"/>
                            </p:stCondLst>
                            <p:childTnLst>
                              <p:par>
                                <p:cTn id="33" presetID="10" presetClass="exit" presetSubtype="0" fill="hold" grpId="0" nodeType="afterEffect">
                                  <p:stCondLst>
                                    <p:cond delay="0"/>
                                  </p:stCondLst>
                                  <p:childTnLst>
                                    <p:animEffect transition="out" filter="fade">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childTnLst>
                          </p:cTn>
                        </p:par>
                        <p:par>
                          <p:cTn id="36" fill="hold">
                            <p:stCondLst>
                              <p:cond delay="13000"/>
                            </p:stCondLst>
                            <p:childTnLst>
                              <p:par>
                                <p:cTn id="37" presetID="10" presetClass="exit" presetSubtype="0" fill="hold" grpId="0" nodeType="afterEffect">
                                  <p:stCondLst>
                                    <p:cond delay="0"/>
                                  </p:stCondLst>
                                  <p:childTnLst>
                                    <p:animEffect transition="out" filter="fade">
                                      <p:cBhvr>
                                        <p:cTn id="38" dur="1000"/>
                                        <p:tgtEl>
                                          <p:spTgt spid="13"/>
                                        </p:tgtEl>
                                      </p:cBhvr>
                                    </p:animEffect>
                                    <p:set>
                                      <p:cBhvr>
                                        <p:cTn id="39" dur="1" fill="hold">
                                          <p:stCondLst>
                                            <p:cond delay="999"/>
                                          </p:stCondLst>
                                        </p:cTn>
                                        <p:tgtEl>
                                          <p:spTgt spid="13"/>
                                        </p:tgtEl>
                                        <p:attrNameLst>
                                          <p:attrName>style.visibility</p:attrName>
                                        </p:attrNameLst>
                                      </p:cBhvr>
                                      <p:to>
                                        <p:strVal val="hidden"/>
                                      </p:to>
                                    </p:set>
                                  </p:childTnLst>
                                </p:cTn>
                              </p:par>
                            </p:childTnLst>
                          </p:cTn>
                        </p:par>
                        <p:par>
                          <p:cTn id="40" fill="hold">
                            <p:stCondLst>
                              <p:cond delay="14000"/>
                            </p:stCondLst>
                            <p:childTnLst>
                              <p:par>
                                <p:cTn id="41" presetID="10" presetClass="exit" presetSubtype="0" fill="hold" grpId="0" nodeType="afterEffect">
                                  <p:stCondLst>
                                    <p:cond delay="0"/>
                                  </p:stCondLst>
                                  <p:childTnLst>
                                    <p:animEffect transition="out" filter="fade">
                                      <p:cBhvr>
                                        <p:cTn id="42" dur="1000"/>
                                        <p:tgtEl>
                                          <p:spTgt spid="12"/>
                                        </p:tgtEl>
                                      </p:cBhvr>
                                    </p:animEffect>
                                    <p:set>
                                      <p:cBhvr>
                                        <p:cTn id="43" dur="1" fill="hold">
                                          <p:stCondLst>
                                            <p:cond delay="999"/>
                                          </p:stCondLst>
                                        </p:cTn>
                                        <p:tgtEl>
                                          <p:spTgt spid="12"/>
                                        </p:tgtEl>
                                        <p:attrNameLst>
                                          <p:attrName>style.visibility</p:attrName>
                                        </p:attrNameLst>
                                      </p:cBhvr>
                                      <p:to>
                                        <p:strVal val="hidden"/>
                                      </p:to>
                                    </p:set>
                                  </p:childTnLst>
                                </p:cTn>
                              </p:par>
                            </p:childTnLst>
                          </p:cTn>
                        </p:par>
                        <p:par>
                          <p:cTn id="44" fill="hold">
                            <p:stCondLst>
                              <p:cond delay="15000"/>
                            </p:stCondLst>
                            <p:childTnLst>
                              <p:par>
                                <p:cTn id="45" presetID="10" presetClass="exit" presetSubtype="0" fill="hold" grpId="0" nodeType="afterEffect">
                                  <p:stCondLst>
                                    <p:cond delay="0"/>
                                  </p:stCondLst>
                                  <p:childTnLst>
                                    <p:animEffect transition="out" filter="fade">
                                      <p:cBhvr>
                                        <p:cTn id="46" dur="1000"/>
                                        <p:tgtEl>
                                          <p:spTgt spid="11"/>
                                        </p:tgtEl>
                                      </p:cBhvr>
                                    </p:animEffect>
                                    <p:set>
                                      <p:cBhvr>
                                        <p:cTn id="47" dur="1" fill="hold">
                                          <p:stCondLst>
                                            <p:cond delay="999"/>
                                          </p:stCondLst>
                                        </p:cTn>
                                        <p:tgtEl>
                                          <p:spTgt spid="11"/>
                                        </p:tgtEl>
                                        <p:attrNameLst>
                                          <p:attrName>style.visibility</p:attrName>
                                        </p:attrNameLst>
                                      </p:cBhvr>
                                      <p:to>
                                        <p:strVal val="hidden"/>
                                      </p:to>
                                    </p:set>
                                  </p:childTnLst>
                                </p:cTn>
                              </p:par>
                            </p:childTnLst>
                          </p:cTn>
                        </p:par>
                        <p:par>
                          <p:cTn id="48" fill="hold">
                            <p:stCondLst>
                              <p:cond delay="16000"/>
                            </p:stCondLst>
                            <p:childTnLst>
                              <p:par>
                                <p:cTn id="49" presetID="10" presetClass="exit" presetSubtype="0" fill="hold" grpId="0" nodeType="afterEffect">
                                  <p:stCondLst>
                                    <p:cond delay="0"/>
                                  </p:stCondLst>
                                  <p:childTnLst>
                                    <p:animEffect transition="out" filter="fade">
                                      <p:cBhvr>
                                        <p:cTn id="50" dur="1000"/>
                                        <p:tgtEl>
                                          <p:spTgt spid="10"/>
                                        </p:tgtEl>
                                      </p:cBhvr>
                                    </p:animEffect>
                                    <p:set>
                                      <p:cBhvr>
                                        <p:cTn id="51" dur="1" fill="hold">
                                          <p:stCondLst>
                                            <p:cond delay="999"/>
                                          </p:stCondLst>
                                        </p:cTn>
                                        <p:tgtEl>
                                          <p:spTgt spid="10"/>
                                        </p:tgtEl>
                                        <p:attrNameLst>
                                          <p:attrName>style.visibility</p:attrName>
                                        </p:attrNameLst>
                                      </p:cBhvr>
                                      <p:to>
                                        <p:strVal val="hidden"/>
                                      </p:to>
                                    </p:set>
                                  </p:childTnLst>
                                </p:cTn>
                              </p:par>
                            </p:childTnLst>
                          </p:cTn>
                        </p:par>
                        <p:par>
                          <p:cTn id="52" fill="hold">
                            <p:stCondLst>
                              <p:cond delay="17000"/>
                            </p:stCondLst>
                            <p:childTnLst>
                              <p:par>
                                <p:cTn id="53" presetID="10" presetClass="exit" presetSubtype="0" fill="hold" grpId="0" nodeType="afterEffect">
                                  <p:stCondLst>
                                    <p:cond delay="0"/>
                                  </p:stCondLst>
                                  <p:childTnLst>
                                    <p:animEffect transition="out" filter="fade">
                                      <p:cBhvr>
                                        <p:cTn id="54" dur="1000"/>
                                        <p:tgtEl>
                                          <p:spTgt spid="9"/>
                                        </p:tgtEl>
                                      </p:cBhvr>
                                    </p:animEffect>
                                    <p:set>
                                      <p:cBhvr>
                                        <p:cTn id="55" dur="1" fill="hold">
                                          <p:stCondLst>
                                            <p:cond delay="999"/>
                                          </p:stCondLst>
                                        </p:cTn>
                                        <p:tgtEl>
                                          <p:spTgt spid="9"/>
                                        </p:tgtEl>
                                        <p:attrNameLst>
                                          <p:attrName>style.visibility</p:attrName>
                                        </p:attrNameLst>
                                      </p:cBhvr>
                                      <p:to>
                                        <p:strVal val="hidden"/>
                                      </p:to>
                                    </p:set>
                                  </p:childTnLst>
                                </p:cTn>
                              </p:par>
                            </p:childTnLst>
                          </p:cTn>
                        </p:par>
                        <p:par>
                          <p:cTn id="56" fill="hold">
                            <p:stCondLst>
                              <p:cond delay="18000"/>
                            </p:stCondLst>
                            <p:childTnLst>
                              <p:par>
                                <p:cTn id="57" presetID="10" presetClass="exit" presetSubtype="0" fill="hold" grpId="0" nodeType="afterEffect">
                                  <p:stCondLst>
                                    <p:cond delay="0"/>
                                  </p:stCondLst>
                                  <p:childTnLst>
                                    <p:animEffect transition="out" filter="fade">
                                      <p:cBhvr>
                                        <p:cTn id="58" dur="1000"/>
                                        <p:tgtEl>
                                          <p:spTgt spid="8"/>
                                        </p:tgtEl>
                                      </p:cBhvr>
                                    </p:animEffect>
                                    <p:set>
                                      <p:cBhvr>
                                        <p:cTn id="59" dur="1" fill="hold">
                                          <p:stCondLst>
                                            <p:cond delay="999"/>
                                          </p:stCondLst>
                                        </p:cTn>
                                        <p:tgtEl>
                                          <p:spTgt spid="8"/>
                                        </p:tgtEl>
                                        <p:attrNameLst>
                                          <p:attrName>style.visibility</p:attrName>
                                        </p:attrNameLst>
                                      </p:cBhvr>
                                      <p:to>
                                        <p:strVal val="hidden"/>
                                      </p:to>
                                    </p:set>
                                  </p:childTnLst>
                                </p:cTn>
                              </p:par>
                            </p:childTnLst>
                          </p:cTn>
                        </p:par>
                        <p:par>
                          <p:cTn id="60" fill="hold">
                            <p:stCondLst>
                              <p:cond delay="19000"/>
                            </p:stCondLst>
                            <p:childTnLst>
                              <p:par>
                                <p:cTn id="61" presetID="10" presetClass="exit" presetSubtype="0" fill="hold" grpId="0" nodeType="afterEffect">
                                  <p:stCondLst>
                                    <p:cond delay="0"/>
                                  </p:stCondLst>
                                  <p:childTnLst>
                                    <p:animEffect transition="out" filter="fade">
                                      <p:cBhvr>
                                        <p:cTn id="62" dur="1000"/>
                                        <p:tgtEl>
                                          <p:spTgt spid="6"/>
                                        </p:tgtEl>
                                      </p:cBhvr>
                                    </p:animEffect>
                                    <p:set>
                                      <p:cBhvr>
                                        <p:cTn id="63" dur="1" fill="hold">
                                          <p:stCondLst>
                                            <p:cond delay="999"/>
                                          </p:stCondLst>
                                        </p:cTn>
                                        <p:tgtEl>
                                          <p:spTgt spid="6"/>
                                        </p:tgtEl>
                                        <p:attrNameLst>
                                          <p:attrName>style.visibility</p:attrName>
                                        </p:attrNameLst>
                                      </p:cBhvr>
                                      <p:to>
                                        <p:strVal val="hidden"/>
                                      </p:to>
                                    </p:set>
                                  </p:childTnLst>
                                </p:cTn>
                              </p:par>
                            </p:childTnLst>
                          </p:cTn>
                        </p:par>
                        <p:par>
                          <p:cTn id="64" fill="hold">
                            <p:stCondLst>
                              <p:cond delay="20000"/>
                            </p:stCondLst>
                            <p:childTnLst>
                              <p:par>
                                <p:cTn id="65" presetID="1" presetClass="mediacall" presetSubtype="0" fill="hold" nodeType="afterEffect">
                                  <p:stCondLst>
                                    <p:cond delay="0"/>
                                  </p:stCondLst>
                                  <p:childTnLst>
                                    <p:cmd type="call" cmd="playFrom(0.0)">
                                      <p:cBhvr>
                                        <p:cTn id="66" dur="1587" fill="hold"/>
                                        <p:tgtEl>
                                          <p:spTgt spid="4"/>
                                        </p:tgtEl>
                                      </p:cBhvr>
                                    </p:cmd>
                                  </p:childTnLst>
                                </p:cTn>
                              </p:par>
                            </p:childTnLst>
                          </p:cTn>
                        </p:par>
                        <p:par>
                          <p:cTn id="67" fill="hold">
                            <p:stCondLst>
                              <p:cond delay="21587"/>
                            </p:stCondLst>
                            <p:childTnLst>
                              <p:par>
                                <p:cTn id="68" presetID="2" presetClass="entr" presetSubtype="4" fill="hold" nodeType="afterEffect">
                                  <p:stCondLst>
                                    <p:cond delay="0"/>
                                  </p:stCondLst>
                                  <p:childTnLst>
                                    <p:set>
                                      <p:cBhvr>
                                        <p:cTn id="69" dur="1" fill="hold">
                                          <p:stCondLst>
                                            <p:cond delay="0"/>
                                          </p:stCondLst>
                                        </p:cTn>
                                        <p:tgtEl>
                                          <p:spTgt spid="25"/>
                                        </p:tgtEl>
                                        <p:attrNameLst>
                                          <p:attrName>style.visibility</p:attrName>
                                        </p:attrNameLst>
                                      </p:cBhvr>
                                      <p:to>
                                        <p:strVal val="visible"/>
                                      </p:to>
                                    </p:set>
                                    <p:anim calcmode="lin" valueType="num">
                                      <p:cBhvr additive="base">
                                        <p:cTn id="70" dur="1000" fill="hold"/>
                                        <p:tgtEl>
                                          <p:spTgt spid="25"/>
                                        </p:tgtEl>
                                        <p:attrNameLst>
                                          <p:attrName>ppt_x</p:attrName>
                                        </p:attrNameLst>
                                      </p:cBhvr>
                                      <p:tavLst>
                                        <p:tav tm="0">
                                          <p:val>
                                            <p:strVal val="#ppt_x"/>
                                          </p:val>
                                        </p:tav>
                                        <p:tav tm="100000">
                                          <p:val>
                                            <p:strVal val="#ppt_x"/>
                                          </p:val>
                                        </p:tav>
                                      </p:tavLst>
                                    </p:anim>
                                    <p:anim calcmode="lin" valueType="num">
                                      <p:cBhvr additive="base">
                                        <p:cTn id="71"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23"/>
                </p:tgtEl>
              </p:cMediaNode>
            </p:audio>
            <p:audio>
              <p:cMediaNode vol="80000">
                <p:cTn id="73" fill="hold" display="0">
                  <p:stCondLst>
                    <p:cond delay="indefinite"/>
                  </p:stCondLst>
                  <p:endCondLst>
                    <p:cond evt="onStopAudio" delay="0">
                      <p:tgtEl>
                        <p:sldTgt/>
                      </p:tgtEl>
                    </p:cond>
                  </p:endCondLst>
                </p:cTn>
                <p:tgtEl>
                  <p:spTgt spid="24"/>
                </p:tgtEl>
              </p:cMediaNode>
            </p:audio>
            <p:audio>
              <p:cMediaNode vol="80000">
                <p:cTn id="74" fill="hold" display="0">
                  <p:stCondLst>
                    <p:cond delay="indefinite"/>
                  </p:stCondLst>
                  <p:endCondLst>
                    <p:cond evt="onStopAudio" delay="0">
                      <p:tgtEl>
                        <p:sldTgt/>
                      </p:tgtEl>
                    </p:cond>
                  </p:endCondLst>
                </p:cTn>
                <p:tgtEl>
                  <p:spTgt spid="4"/>
                </p:tgtEl>
              </p:cMediaNode>
            </p:audio>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III- Man           </a:t>
            </a:r>
            <a:r>
              <a:rPr lang="en-US" dirty="0" smtClean="0">
                <a:solidFill>
                  <a:srgbClr val="FF0000"/>
                </a:solidFill>
              </a:rPr>
              <a:t>blood is thicker</a:t>
            </a:r>
            <a:r>
              <a:rPr lang="en-US" dirty="0" smtClean="0"/>
              <a:t> than water</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relatives stick together</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1200329"/>
          </a:xfrm>
          <a:prstGeom prst="rect">
            <a:avLst/>
          </a:prstGeom>
          <a:noFill/>
        </p:spPr>
        <p:txBody>
          <a:bodyPr wrap="square" rtlCol="0">
            <a:spAutoFit/>
          </a:bodyPr>
          <a:lstStyle/>
          <a:p>
            <a:r>
              <a:rPr lang="en-US" sz="2400" dirty="0"/>
              <a:t>Variation of an old </a:t>
            </a:r>
            <a:r>
              <a:rPr lang="en-US" sz="2400" dirty="0" smtClean="0"/>
              <a:t>German </a:t>
            </a:r>
            <a:r>
              <a:rPr lang="en-US" sz="2400" dirty="0"/>
              <a:t>saying</a:t>
            </a:r>
            <a:r>
              <a:rPr lang="en-US" sz="2400" dirty="0" smtClean="0"/>
              <a:t>.  English </a:t>
            </a:r>
            <a:r>
              <a:rPr lang="en-US" sz="2400" dirty="0"/>
              <a:t>version used in 1815 by Sir </a:t>
            </a:r>
            <a:r>
              <a:rPr lang="en-US" sz="2400" dirty="0" smtClean="0"/>
              <a:t>Walter </a:t>
            </a:r>
            <a:r>
              <a:rPr lang="en-US" sz="2400" dirty="0"/>
              <a:t>Scott in </a:t>
            </a:r>
            <a:r>
              <a:rPr lang="en-US" sz="2400" i="1" dirty="0"/>
              <a:t>Guy Mannering</a:t>
            </a:r>
            <a:r>
              <a:rPr lang="en-US" sz="2400" dirty="0" smtClean="0"/>
              <a:t>, </a:t>
            </a:r>
            <a:r>
              <a:rPr lang="en-US" sz="2400" dirty="0"/>
              <a:t>“Well- blood’s thicker </a:t>
            </a:r>
            <a:r>
              <a:rPr lang="en-US" sz="2400" dirty="0" smtClean="0"/>
              <a:t>than </a:t>
            </a:r>
            <a:r>
              <a:rPr lang="en-US" sz="2400" dirty="0"/>
              <a:t>water- she’s welcome </a:t>
            </a:r>
            <a:r>
              <a:rPr lang="en-US" sz="2400" dirty="0" smtClean="0"/>
              <a:t>to </a:t>
            </a:r>
            <a:r>
              <a:rPr lang="en-US" sz="2400" dirty="0"/>
              <a:t>the cheese</a:t>
            </a:r>
            <a:r>
              <a:rPr lang="en-US" sz="2400" dirty="0" smtClean="0"/>
              <a:t>.” </a:t>
            </a:r>
            <a:endParaRPr lang="en-US" sz="2400" dirty="0"/>
          </a:p>
        </p:txBody>
      </p:sp>
      <p:pic>
        <p:nvPicPr>
          <p:cNvPr id="26" name="Picture 25"/>
          <p:cNvPicPr>
            <a:picLocks noChangeAspect="1"/>
          </p:cNvPicPr>
          <p:nvPr/>
        </p:nvPicPr>
        <p:blipFill>
          <a:blip r:embed="rId7"/>
          <a:stretch>
            <a:fillRect/>
          </a:stretch>
        </p:blipFill>
        <p:spPr>
          <a:xfrm>
            <a:off x="4428844" y="2382716"/>
            <a:ext cx="3334311" cy="2092568"/>
          </a:xfrm>
          <a:prstGeom prst="rect">
            <a:avLst/>
          </a:prstGeom>
        </p:spPr>
      </p:pic>
      <p:sp>
        <p:nvSpPr>
          <p:cNvPr id="22" name="Slide Number Placeholder 21"/>
          <p:cNvSpPr>
            <a:spLocks noGrp="1"/>
          </p:cNvSpPr>
          <p:nvPr>
            <p:ph type="sldNum" sz="quarter" idx="12"/>
          </p:nvPr>
        </p:nvSpPr>
        <p:spPr/>
        <p:txBody>
          <a:bodyPr/>
          <a:lstStyle/>
          <a:p>
            <a:fld id="{CB8E06FC-A5A5-4322-BFA6-9D8A72B29328}" type="slidenum">
              <a:rPr lang="en-US" smtClean="0"/>
              <a:t>34</a:t>
            </a:fld>
            <a:endParaRPr lang="en-US"/>
          </a:p>
        </p:txBody>
      </p:sp>
    </p:spTree>
    <p:extLst>
      <p:ext uri="{BB962C8B-B14F-4D97-AF65-F5344CB8AC3E}">
        <p14:creationId xmlns:p14="http://schemas.microsoft.com/office/powerpoint/2010/main" val="106292134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3"/>
                </p:tgtEl>
              </p:cMediaNode>
            </p:audio>
            <p:audio>
              <p:cMediaNode vol="80000">
                <p:cTn id="3" fill="hold" display="0">
                  <p:stCondLst>
                    <p:cond delay="indefinite"/>
                  </p:stCondLst>
                  <p:endCondLst>
                    <p:cond evt="onStopAudio" delay="0">
                      <p:tgtEl>
                        <p:sldTgt/>
                      </p:tgtEl>
                    </p:cond>
                  </p:endCondLst>
                </p:cTn>
                <p:tgtEl>
                  <p:spTgt spid="24"/>
                </p:tgtEl>
              </p:cMediaNode>
            </p:audio>
            <p:audio>
              <p:cMediaNode vol="80000">
                <p:cTn id="4"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III- Man           have a </a:t>
            </a:r>
            <a:r>
              <a:rPr lang="en-US" dirty="0" smtClean="0">
                <a:solidFill>
                  <a:srgbClr val="FF0000"/>
                </a:solidFill>
              </a:rPr>
              <a:t>___ __ ____</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complaint to settle</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5" name="Picture 24"/>
          <p:cNvPicPr>
            <a:picLocks noChangeAspect="1"/>
          </p:cNvPicPr>
          <p:nvPr/>
        </p:nvPicPr>
        <p:blipFill>
          <a:blip r:embed="rId7"/>
          <a:stretch>
            <a:fillRect/>
          </a:stretch>
        </p:blipFill>
        <p:spPr>
          <a:xfrm>
            <a:off x="10588613" y="6364181"/>
            <a:ext cx="1603387" cy="493819"/>
          </a:xfrm>
          <a:prstGeom prst="rect">
            <a:avLst/>
          </a:prstGeom>
        </p:spPr>
      </p:pic>
      <p:pic>
        <p:nvPicPr>
          <p:cNvPr id="22" name="Picture 21"/>
          <p:cNvPicPr>
            <a:picLocks noChangeAspect="1"/>
          </p:cNvPicPr>
          <p:nvPr/>
        </p:nvPicPr>
        <p:blipFill>
          <a:blip r:embed="rId8"/>
          <a:stretch>
            <a:fillRect/>
          </a:stretch>
        </p:blipFill>
        <p:spPr>
          <a:xfrm>
            <a:off x="4890693" y="1603220"/>
            <a:ext cx="2410613" cy="3344454"/>
          </a:xfrm>
          <a:prstGeom prst="rect">
            <a:avLst/>
          </a:prstGeom>
        </p:spPr>
      </p:pic>
      <p:sp>
        <p:nvSpPr>
          <p:cNvPr id="7" name="Slide Number Placeholder 6"/>
          <p:cNvSpPr>
            <a:spLocks noGrp="1"/>
          </p:cNvSpPr>
          <p:nvPr>
            <p:ph type="sldNum" sz="quarter" idx="12"/>
          </p:nvPr>
        </p:nvSpPr>
        <p:spPr/>
        <p:txBody>
          <a:bodyPr/>
          <a:lstStyle/>
          <a:p>
            <a:fld id="{CB8E06FC-A5A5-4322-BFA6-9D8A72B29328}" type="slidenum">
              <a:rPr lang="en-US" smtClean="0"/>
              <a:t>35</a:t>
            </a:fld>
            <a:endParaRPr lang="en-US"/>
          </a:p>
        </p:txBody>
      </p:sp>
    </p:spTree>
    <p:extLst>
      <p:ext uri="{BB962C8B-B14F-4D97-AF65-F5344CB8AC3E}">
        <p14:creationId xmlns:p14="http://schemas.microsoft.com/office/powerpoint/2010/main" val="186631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500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childTnLst>
                          </p:cTn>
                        </p:par>
                        <p:par>
                          <p:cTn id="8" fill="hold">
                            <p:stCondLst>
                              <p:cond delay="6000"/>
                            </p:stCondLst>
                            <p:childTnLst>
                              <p:par>
                                <p:cTn id="9" presetID="10" presetClass="exit" presetSubtype="0" fill="hold" grpId="0" nodeType="afterEffect">
                                  <p:stCondLst>
                                    <p:cond delay="0"/>
                                  </p:stCondLst>
                                  <p:childTnLst>
                                    <p:animEffect transition="out" filter="fade">
                                      <p:cBhvr>
                                        <p:cTn id="10" dur="1000"/>
                                        <p:tgtEl>
                                          <p:spTgt spid="20"/>
                                        </p:tgtEl>
                                      </p:cBhvr>
                                    </p:animEffect>
                                    <p:set>
                                      <p:cBhvr>
                                        <p:cTn id="11" dur="1" fill="hold">
                                          <p:stCondLst>
                                            <p:cond delay="999"/>
                                          </p:stCondLst>
                                        </p:cTn>
                                        <p:tgtEl>
                                          <p:spTgt spid="20"/>
                                        </p:tgtEl>
                                        <p:attrNameLst>
                                          <p:attrName>style.visibility</p:attrName>
                                        </p:attrNameLst>
                                      </p:cBhvr>
                                      <p:to>
                                        <p:strVal val="hidden"/>
                                      </p:to>
                                    </p:set>
                                  </p:childTnLst>
                                </p:cTn>
                              </p:par>
                            </p:childTnLst>
                          </p:cTn>
                        </p:par>
                        <p:par>
                          <p:cTn id="12" fill="hold">
                            <p:stCondLst>
                              <p:cond delay="7000"/>
                            </p:stCondLst>
                            <p:childTnLst>
                              <p:par>
                                <p:cTn id="13" presetID="10" presetClass="exit" presetSubtype="0" fill="hold" grpId="0" nodeType="afterEffect">
                                  <p:stCondLst>
                                    <p:cond delay="0"/>
                                  </p:stCondLst>
                                  <p:childTnLst>
                                    <p:animEffect transition="out" filter="fade">
                                      <p:cBhvr>
                                        <p:cTn id="14" dur="1000"/>
                                        <p:tgtEl>
                                          <p:spTgt spid="19"/>
                                        </p:tgtEl>
                                      </p:cBhvr>
                                    </p:animEffect>
                                    <p:set>
                                      <p:cBhvr>
                                        <p:cTn id="15" dur="1" fill="hold">
                                          <p:stCondLst>
                                            <p:cond delay="999"/>
                                          </p:stCondLst>
                                        </p:cTn>
                                        <p:tgtEl>
                                          <p:spTgt spid="19"/>
                                        </p:tgtEl>
                                        <p:attrNameLst>
                                          <p:attrName>style.visibility</p:attrName>
                                        </p:attrNameLst>
                                      </p:cBhvr>
                                      <p:to>
                                        <p:strVal val="hidden"/>
                                      </p:to>
                                    </p:set>
                                  </p:childTnLst>
                                </p:cTn>
                              </p:par>
                            </p:childTnLst>
                          </p:cTn>
                        </p:par>
                        <p:par>
                          <p:cTn id="16" fill="hold">
                            <p:stCondLst>
                              <p:cond delay="8000"/>
                            </p:stCondLst>
                            <p:childTnLst>
                              <p:par>
                                <p:cTn id="17" presetID="10" presetClass="exit" presetSubtype="0" fill="hold" grpId="0" nodeType="afterEffect">
                                  <p:stCondLst>
                                    <p:cond delay="0"/>
                                  </p:stCondLst>
                                  <p:childTnLst>
                                    <p:animEffect transition="out" filter="fade">
                                      <p:cBhvr>
                                        <p:cTn id="18" dur="1000"/>
                                        <p:tgtEl>
                                          <p:spTgt spid="18"/>
                                        </p:tgtEl>
                                      </p:cBhvr>
                                    </p:animEffect>
                                    <p:set>
                                      <p:cBhvr>
                                        <p:cTn id="19" dur="1" fill="hold">
                                          <p:stCondLst>
                                            <p:cond delay="999"/>
                                          </p:stCondLst>
                                        </p:cTn>
                                        <p:tgtEl>
                                          <p:spTgt spid="18"/>
                                        </p:tgtEl>
                                        <p:attrNameLst>
                                          <p:attrName>style.visibility</p:attrName>
                                        </p:attrNameLst>
                                      </p:cBhvr>
                                      <p:to>
                                        <p:strVal val="hidden"/>
                                      </p:to>
                                    </p:set>
                                  </p:childTnLst>
                                </p:cTn>
                              </p:par>
                            </p:childTnLst>
                          </p:cTn>
                        </p:par>
                        <p:par>
                          <p:cTn id="20" fill="hold">
                            <p:stCondLst>
                              <p:cond delay="9000"/>
                            </p:stCondLst>
                            <p:childTnLst>
                              <p:par>
                                <p:cTn id="21" presetID="10" presetClass="exit" presetSubtype="0" fill="hold" grpId="0" nodeType="afterEffect">
                                  <p:stCondLst>
                                    <p:cond delay="0"/>
                                  </p:stCondLst>
                                  <p:childTnLst>
                                    <p:animEffect transition="out" filter="fade">
                                      <p:cBhvr>
                                        <p:cTn id="22" dur="1000"/>
                                        <p:tgtEl>
                                          <p:spTgt spid="17"/>
                                        </p:tgtEl>
                                      </p:cBhvr>
                                    </p:animEffect>
                                    <p:set>
                                      <p:cBhvr>
                                        <p:cTn id="23" dur="1" fill="hold">
                                          <p:stCondLst>
                                            <p:cond delay="999"/>
                                          </p:stCondLst>
                                        </p:cTn>
                                        <p:tgtEl>
                                          <p:spTgt spid="17"/>
                                        </p:tgtEl>
                                        <p:attrNameLst>
                                          <p:attrName>style.visibility</p:attrName>
                                        </p:attrNameLst>
                                      </p:cBhvr>
                                      <p:to>
                                        <p:strVal val="hidden"/>
                                      </p:to>
                                    </p:set>
                                  </p:childTnLst>
                                </p:cTn>
                              </p:par>
                            </p:childTnLst>
                          </p:cTn>
                        </p:par>
                        <p:par>
                          <p:cTn id="24" fill="hold">
                            <p:stCondLst>
                              <p:cond delay="10000"/>
                            </p:stCondLst>
                            <p:childTnLst>
                              <p:par>
                                <p:cTn id="25" presetID="10" presetClass="exit" presetSubtype="0" fill="hold" grpId="0" nodeType="afterEffect">
                                  <p:stCondLst>
                                    <p:cond delay="0"/>
                                  </p:stCondLst>
                                  <p:childTnLst>
                                    <p:animEffect transition="out" filter="fade">
                                      <p:cBhvr>
                                        <p:cTn id="26" dur="1000"/>
                                        <p:tgtEl>
                                          <p:spTgt spid="16"/>
                                        </p:tgtEl>
                                      </p:cBhvr>
                                    </p:animEffect>
                                    <p:set>
                                      <p:cBhvr>
                                        <p:cTn id="27" dur="1" fill="hold">
                                          <p:stCondLst>
                                            <p:cond delay="999"/>
                                          </p:stCondLst>
                                        </p:cTn>
                                        <p:tgtEl>
                                          <p:spTgt spid="16"/>
                                        </p:tgtEl>
                                        <p:attrNameLst>
                                          <p:attrName>style.visibility</p:attrName>
                                        </p:attrNameLst>
                                      </p:cBhvr>
                                      <p:to>
                                        <p:strVal val="hidden"/>
                                      </p:to>
                                    </p:set>
                                  </p:childTnLst>
                                </p:cTn>
                              </p:par>
                            </p:childTnLst>
                          </p:cTn>
                        </p:par>
                        <p:par>
                          <p:cTn id="28" fill="hold">
                            <p:stCondLst>
                              <p:cond delay="11000"/>
                            </p:stCondLst>
                            <p:childTnLst>
                              <p:par>
                                <p:cTn id="29" presetID="10" presetClass="exit" presetSubtype="0" fill="hold" grpId="0" nodeType="afterEffect">
                                  <p:stCondLst>
                                    <p:cond delay="0"/>
                                  </p:stCondLst>
                                  <p:childTnLst>
                                    <p:animEffect transition="out" filter="fade">
                                      <p:cBhvr>
                                        <p:cTn id="30" dur="1000"/>
                                        <p:tgtEl>
                                          <p:spTgt spid="15"/>
                                        </p:tgtEl>
                                      </p:cBhvr>
                                    </p:animEffect>
                                    <p:set>
                                      <p:cBhvr>
                                        <p:cTn id="31" dur="1" fill="hold">
                                          <p:stCondLst>
                                            <p:cond delay="999"/>
                                          </p:stCondLst>
                                        </p:cTn>
                                        <p:tgtEl>
                                          <p:spTgt spid="15"/>
                                        </p:tgtEl>
                                        <p:attrNameLst>
                                          <p:attrName>style.visibility</p:attrName>
                                        </p:attrNameLst>
                                      </p:cBhvr>
                                      <p:to>
                                        <p:strVal val="hidden"/>
                                      </p:to>
                                    </p:set>
                                  </p:childTnLst>
                                </p:cTn>
                              </p:par>
                            </p:childTnLst>
                          </p:cTn>
                        </p:par>
                        <p:par>
                          <p:cTn id="32" fill="hold">
                            <p:stCondLst>
                              <p:cond delay="12000"/>
                            </p:stCondLst>
                            <p:childTnLst>
                              <p:par>
                                <p:cTn id="33" presetID="10" presetClass="exit" presetSubtype="0" fill="hold" grpId="0" nodeType="afterEffect">
                                  <p:stCondLst>
                                    <p:cond delay="0"/>
                                  </p:stCondLst>
                                  <p:childTnLst>
                                    <p:animEffect transition="out" filter="fade">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childTnLst>
                          </p:cTn>
                        </p:par>
                        <p:par>
                          <p:cTn id="36" fill="hold">
                            <p:stCondLst>
                              <p:cond delay="13000"/>
                            </p:stCondLst>
                            <p:childTnLst>
                              <p:par>
                                <p:cTn id="37" presetID="10" presetClass="exit" presetSubtype="0" fill="hold" grpId="0" nodeType="afterEffect">
                                  <p:stCondLst>
                                    <p:cond delay="0"/>
                                  </p:stCondLst>
                                  <p:childTnLst>
                                    <p:animEffect transition="out" filter="fade">
                                      <p:cBhvr>
                                        <p:cTn id="38" dur="1000"/>
                                        <p:tgtEl>
                                          <p:spTgt spid="13"/>
                                        </p:tgtEl>
                                      </p:cBhvr>
                                    </p:animEffect>
                                    <p:set>
                                      <p:cBhvr>
                                        <p:cTn id="39" dur="1" fill="hold">
                                          <p:stCondLst>
                                            <p:cond delay="999"/>
                                          </p:stCondLst>
                                        </p:cTn>
                                        <p:tgtEl>
                                          <p:spTgt spid="13"/>
                                        </p:tgtEl>
                                        <p:attrNameLst>
                                          <p:attrName>style.visibility</p:attrName>
                                        </p:attrNameLst>
                                      </p:cBhvr>
                                      <p:to>
                                        <p:strVal val="hidden"/>
                                      </p:to>
                                    </p:set>
                                  </p:childTnLst>
                                </p:cTn>
                              </p:par>
                            </p:childTnLst>
                          </p:cTn>
                        </p:par>
                        <p:par>
                          <p:cTn id="40" fill="hold">
                            <p:stCondLst>
                              <p:cond delay="14000"/>
                            </p:stCondLst>
                            <p:childTnLst>
                              <p:par>
                                <p:cTn id="41" presetID="10" presetClass="exit" presetSubtype="0" fill="hold" grpId="0" nodeType="afterEffect">
                                  <p:stCondLst>
                                    <p:cond delay="0"/>
                                  </p:stCondLst>
                                  <p:childTnLst>
                                    <p:animEffect transition="out" filter="fade">
                                      <p:cBhvr>
                                        <p:cTn id="42" dur="1000"/>
                                        <p:tgtEl>
                                          <p:spTgt spid="12"/>
                                        </p:tgtEl>
                                      </p:cBhvr>
                                    </p:animEffect>
                                    <p:set>
                                      <p:cBhvr>
                                        <p:cTn id="43" dur="1" fill="hold">
                                          <p:stCondLst>
                                            <p:cond delay="999"/>
                                          </p:stCondLst>
                                        </p:cTn>
                                        <p:tgtEl>
                                          <p:spTgt spid="12"/>
                                        </p:tgtEl>
                                        <p:attrNameLst>
                                          <p:attrName>style.visibility</p:attrName>
                                        </p:attrNameLst>
                                      </p:cBhvr>
                                      <p:to>
                                        <p:strVal val="hidden"/>
                                      </p:to>
                                    </p:set>
                                  </p:childTnLst>
                                </p:cTn>
                              </p:par>
                            </p:childTnLst>
                          </p:cTn>
                        </p:par>
                        <p:par>
                          <p:cTn id="44" fill="hold">
                            <p:stCondLst>
                              <p:cond delay="15000"/>
                            </p:stCondLst>
                            <p:childTnLst>
                              <p:par>
                                <p:cTn id="45" presetID="10" presetClass="exit" presetSubtype="0" fill="hold" grpId="0" nodeType="afterEffect">
                                  <p:stCondLst>
                                    <p:cond delay="0"/>
                                  </p:stCondLst>
                                  <p:childTnLst>
                                    <p:animEffect transition="out" filter="fade">
                                      <p:cBhvr>
                                        <p:cTn id="46" dur="1000"/>
                                        <p:tgtEl>
                                          <p:spTgt spid="11"/>
                                        </p:tgtEl>
                                      </p:cBhvr>
                                    </p:animEffect>
                                    <p:set>
                                      <p:cBhvr>
                                        <p:cTn id="47" dur="1" fill="hold">
                                          <p:stCondLst>
                                            <p:cond delay="999"/>
                                          </p:stCondLst>
                                        </p:cTn>
                                        <p:tgtEl>
                                          <p:spTgt spid="11"/>
                                        </p:tgtEl>
                                        <p:attrNameLst>
                                          <p:attrName>style.visibility</p:attrName>
                                        </p:attrNameLst>
                                      </p:cBhvr>
                                      <p:to>
                                        <p:strVal val="hidden"/>
                                      </p:to>
                                    </p:set>
                                  </p:childTnLst>
                                </p:cTn>
                              </p:par>
                            </p:childTnLst>
                          </p:cTn>
                        </p:par>
                        <p:par>
                          <p:cTn id="48" fill="hold">
                            <p:stCondLst>
                              <p:cond delay="16000"/>
                            </p:stCondLst>
                            <p:childTnLst>
                              <p:par>
                                <p:cTn id="49" presetID="10" presetClass="exit" presetSubtype="0" fill="hold" grpId="0" nodeType="afterEffect">
                                  <p:stCondLst>
                                    <p:cond delay="0"/>
                                  </p:stCondLst>
                                  <p:childTnLst>
                                    <p:animEffect transition="out" filter="fade">
                                      <p:cBhvr>
                                        <p:cTn id="50" dur="1000"/>
                                        <p:tgtEl>
                                          <p:spTgt spid="10"/>
                                        </p:tgtEl>
                                      </p:cBhvr>
                                    </p:animEffect>
                                    <p:set>
                                      <p:cBhvr>
                                        <p:cTn id="51" dur="1" fill="hold">
                                          <p:stCondLst>
                                            <p:cond delay="999"/>
                                          </p:stCondLst>
                                        </p:cTn>
                                        <p:tgtEl>
                                          <p:spTgt spid="10"/>
                                        </p:tgtEl>
                                        <p:attrNameLst>
                                          <p:attrName>style.visibility</p:attrName>
                                        </p:attrNameLst>
                                      </p:cBhvr>
                                      <p:to>
                                        <p:strVal val="hidden"/>
                                      </p:to>
                                    </p:set>
                                  </p:childTnLst>
                                </p:cTn>
                              </p:par>
                            </p:childTnLst>
                          </p:cTn>
                        </p:par>
                        <p:par>
                          <p:cTn id="52" fill="hold">
                            <p:stCondLst>
                              <p:cond delay="17000"/>
                            </p:stCondLst>
                            <p:childTnLst>
                              <p:par>
                                <p:cTn id="53" presetID="10" presetClass="exit" presetSubtype="0" fill="hold" grpId="0" nodeType="afterEffect">
                                  <p:stCondLst>
                                    <p:cond delay="0"/>
                                  </p:stCondLst>
                                  <p:childTnLst>
                                    <p:animEffect transition="out" filter="fade">
                                      <p:cBhvr>
                                        <p:cTn id="54" dur="1000"/>
                                        <p:tgtEl>
                                          <p:spTgt spid="9"/>
                                        </p:tgtEl>
                                      </p:cBhvr>
                                    </p:animEffect>
                                    <p:set>
                                      <p:cBhvr>
                                        <p:cTn id="55" dur="1" fill="hold">
                                          <p:stCondLst>
                                            <p:cond delay="999"/>
                                          </p:stCondLst>
                                        </p:cTn>
                                        <p:tgtEl>
                                          <p:spTgt spid="9"/>
                                        </p:tgtEl>
                                        <p:attrNameLst>
                                          <p:attrName>style.visibility</p:attrName>
                                        </p:attrNameLst>
                                      </p:cBhvr>
                                      <p:to>
                                        <p:strVal val="hidden"/>
                                      </p:to>
                                    </p:set>
                                  </p:childTnLst>
                                </p:cTn>
                              </p:par>
                            </p:childTnLst>
                          </p:cTn>
                        </p:par>
                        <p:par>
                          <p:cTn id="56" fill="hold">
                            <p:stCondLst>
                              <p:cond delay="18000"/>
                            </p:stCondLst>
                            <p:childTnLst>
                              <p:par>
                                <p:cTn id="57" presetID="10" presetClass="exit" presetSubtype="0" fill="hold" grpId="0" nodeType="afterEffect">
                                  <p:stCondLst>
                                    <p:cond delay="0"/>
                                  </p:stCondLst>
                                  <p:childTnLst>
                                    <p:animEffect transition="out" filter="fade">
                                      <p:cBhvr>
                                        <p:cTn id="58" dur="1000"/>
                                        <p:tgtEl>
                                          <p:spTgt spid="8"/>
                                        </p:tgtEl>
                                      </p:cBhvr>
                                    </p:animEffect>
                                    <p:set>
                                      <p:cBhvr>
                                        <p:cTn id="59" dur="1" fill="hold">
                                          <p:stCondLst>
                                            <p:cond delay="999"/>
                                          </p:stCondLst>
                                        </p:cTn>
                                        <p:tgtEl>
                                          <p:spTgt spid="8"/>
                                        </p:tgtEl>
                                        <p:attrNameLst>
                                          <p:attrName>style.visibility</p:attrName>
                                        </p:attrNameLst>
                                      </p:cBhvr>
                                      <p:to>
                                        <p:strVal val="hidden"/>
                                      </p:to>
                                    </p:set>
                                  </p:childTnLst>
                                </p:cTn>
                              </p:par>
                            </p:childTnLst>
                          </p:cTn>
                        </p:par>
                        <p:par>
                          <p:cTn id="60" fill="hold">
                            <p:stCondLst>
                              <p:cond delay="19000"/>
                            </p:stCondLst>
                            <p:childTnLst>
                              <p:par>
                                <p:cTn id="61" presetID="10" presetClass="exit" presetSubtype="0" fill="hold" grpId="0" nodeType="afterEffect">
                                  <p:stCondLst>
                                    <p:cond delay="0"/>
                                  </p:stCondLst>
                                  <p:childTnLst>
                                    <p:animEffect transition="out" filter="fade">
                                      <p:cBhvr>
                                        <p:cTn id="62" dur="1000"/>
                                        <p:tgtEl>
                                          <p:spTgt spid="6"/>
                                        </p:tgtEl>
                                      </p:cBhvr>
                                    </p:animEffect>
                                    <p:set>
                                      <p:cBhvr>
                                        <p:cTn id="63" dur="1" fill="hold">
                                          <p:stCondLst>
                                            <p:cond delay="999"/>
                                          </p:stCondLst>
                                        </p:cTn>
                                        <p:tgtEl>
                                          <p:spTgt spid="6"/>
                                        </p:tgtEl>
                                        <p:attrNameLst>
                                          <p:attrName>style.visibility</p:attrName>
                                        </p:attrNameLst>
                                      </p:cBhvr>
                                      <p:to>
                                        <p:strVal val="hidden"/>
                                      </p:to>
                                    </p:set>
                                  </p:childTnLst>
                                </p:cTn>
                              </p:par>
                            </p:childTnLst>
                          </p:cTn>
                        </p:par>
                        <p:par>
                          <p:cTn id="64" fill="hold">
                            <p:stCondLst>
                              <p:cond delay="20000"/>
                            </p:stCondLst>
                            <p:childTnLst>
                              <p:par>
                                <p:cTn id="65" presetID="1" presetClass="mediacall" presetSubtype="0" fill="hold" nodeType="afterEffect">
                                  <p:stCondLst>
                                    <p:cond delay="0"/>
                                  </p:stCondLst>
                                  <p:childTnLst>
                                    <p:cmd type="call" cmd="playFrom(0.0)">
                                      <p:cBhvr>
                                        <p:cTn id="66" dur="1587" fill="hold"/>
                                        <p:tgtEl>
                                          <p:spTgt spid="4"/>
                                        </p:tgtEl>
                                      </p:cBhvr>
                                    </p:cmd>
                                  </p:childTnLst>
                                </p:cTn>
                              </p:par>
                            </p:childTnLst>
                          </p:cTn>
                        </p:par>
                        <p:par>
                          <p:cTn id="67" fill="hold">
                            <p:stCondLst>
                              <p:cond delay="21587"/>
                            </p:stCondLst>
                            <p:childTnLst>
                              <p:par>
                                <p:cTn id="68" presetID="2" presetClass="entr" presetSubtype="4" fill="hold" nodeType="afterEffect">
                                  <p:stCondLst>
                                    <p:cond delay="0"/>
                                  </p:stCondLst>
                                  <p:childTnLst>
                                    <p:set>
                                      <p:cBhvr>
                                        <p:cTn id="69" dur="1" fill="hold">
                                          <p:stCondLst>
                                            <p:cond delay="0"/>
                                          </p:stCondLst>
                                        </p:cTn>
                                        <p:tgtEl>
                                          <p:spTgt spid="25"/>
                                        </p:tgtEl>
                                        <p:attrNameLst>
                                          <p:attrName>style.visibility</p:attrName>
                                        </p:attrNameLst>
                                      </p:cBhvr>
                                      <p:to>
                                        <p:strVal val="visible"/>
                                      </p:to>
                                    </p:set>
                                    <p:anim calcmode="lin" valueType="num">
                                      <p:cBhvr additive="base">
                                        <p:cTn id="70" dur="1000" fill="hold"/>
                                        <p:tgtEl>
                                          <p:spTgt spid="25"/>
                                        </p:tgtEl>
                                        <p:attrNameLst>
                                          <p:attrName>ppt_x</p:attrName>
                                        </p:attrNameLst>
                                      </p:cBhvr>
                                      <p:tavLst>
                                        <p:tav tm="0">
                                          <p:val>
                                            <p:strVal val="#ppt_x"/>
                                          </p:val>
                                        </p:tav>
                                        <p:tav tm="100000">
                                          <p:val>
                                            <p:strVal val="#ppt_x"/>
                                          </p:val>
                                        </p:tav>
                                      </p:tavLst>
                                    </p:anim>
                                    <p:anim calcmode="lin" valueType="num">
                                      <p:cBhvr additive="base">
                                        <p:cTn id="71"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23"/>
                </p:tgtEl>
              </p:cMediaNode>
            </p:audio>
            <p:audio>
              <p:cMediaNode vol="80000">
                <p:cTn id="73" fill="hold" display="0">
                  <p:stCondLst>
                    <p:cond delay="indefinite"/>
                  </p:stCondLst>
                  <p:endCondLst>
                    <p:cond evt="onStopAudio" delay="0">
                      <p:tgtEl>
                        <p:sldTgt/>
                      </p:tgtEl>
                    </p:cond>
                  </p:endCondLst>
                </p:cTn>
                <p:tgtEl>
                  <p:spTgt spid="24"/>
                </p:tgtEl>
              </p:cMediaNode>
            </p:audio>
            <p:audio>
              <p:cMediaNode vol="80000">
                <p:cTn id="74" fill="hold" display="0">
                  <p:stCondLst>
                    <p:cond delay="indefinite"/>
                  </p:stCondLst>
                  <p:endCondLst>
                    <p:cond evt="onStopAudio" delay="0">
                      <p:tgtEl>
                        <p:sldTgt/>
                      </p:tgtEl>
                    </p:cond>
                  </p:endCondLst>
                </p:cTn>
                <p:tgtEl>
                  <p:spTgt spid="4"/>
                </p:tgtEl>
              </p:cMediaNode>
            </p:audio>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III- Man           have a </a:t>
            </a:r>
            <a:r>
              <a:rPr lang="en-US" dirty="0" smtClean="0">
                <a:solidFill>
                  <a:srgbClr val="FF0000"/>
                </a:solidFill>
              </a:rPr>
              <a:t>bone to pick</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complaint to settle</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830997"/>
          </a:xfrm>
          <a:prstGeom prst="rect">
            <a:avLst/>
          </a:prstGeom>
          <a:noFill/>
        </p:spPr>
        <p:txBody>
          <a:bodyPr wrap="square" rtlCol="0">
            <a:spAutoFit/>
          </a:bodyPr>
          <a:lstStyle/>
          <a:p>
            <a:r>
              <a:rPr lang="en-US" sz="2400" dirty="0"/>
              <a:t>Dates to the 16th century</a:t>
            </a:r>
            <a:r>
              <a:rPr lang="en-US" sz="2400" dirty="0" smtClean="0"/>
              <a:t>, </a:t>
            </a:r>
            <a:r>
              <a:rPr lang="en-US" sz="2400" dirty="0"/>
              <a:t>referring to how a </a:t>
            </a:r>
            <a:r>
              <a:rPr lang="en-US" sz="2400" dirty="0" smtClean="0"/>
              <a:t>dog </a:t>
            </a:r>
            <a:r>
              <a:rPr lang="en-US" sz="2400" dirty="0"/>
              <a:t>worries about </a:t>
            </a:r>
            <a:r>
              <a:rPr lang="en-US" sz="2400" dirty="0" smtClean="0"/>
              <a:t>finding bones.</a:t>
            </a:r>
            <a:endParaRPr lang="en-US" sz="2400" dirty="0"/>
          </a:p>
        </p:txBody>
      </p:sp>
      <p:pic>
        <p:nvPicPr>
          <p:cNvPr id="22" name="Picture 21"/>
          <p:cNvPicPr>
            <a:picLocks noChangeAspect="1"/>
          </p:cNvPicPr>
          <p:nvPr/>
        </p:nvPicPr>
        <p:blipFill>
          <a:blip r:embed="rId7"/>
          <a:stretch>
            <a:fillRect/>
          </a:stretch>
        </p:blipFill>
        <p:spPr>
          <a:xfrm>
            <a:off x="4890693" y="1603220"/>
            <a:ext cx="2410613" cy="3344454"/>
          </a:xfrm>
          <a:prstGeom prst="rect">
            <a:avLst/>
          </a:prstGeom>
        </p:spPr>
      </p:pic>
      <p:sp>
        <p:nvSpPr>
          <p:cNvPr id="25" name="Slide Number Placeholder 24"/>
          <p:cNvSpPr>
            <a:spLocks noGrp="1"/>
          </p:cNvSpPr>
          <p:nvPr>
            <p:ph type="sldNum" sz="quarter" idx="12"/>
          </p:nvPr>
        </p:nvSpPr>
        <p:spPr/>
        <p:txBody>
          <a:bodyPr/>
          <a:lstStyle/>
          <a:p>
            <a:fld id="{CB8E06FC-A5A5-4322-BFA6-9D8A72B29328}" type="slidenum">
              <a:rPr lang="en-US" smtClean="0"/>
              <a:t>36</a:t>
            </a:fld>
            <a:endParaRPr lang="en-US"/>
          </a:p>
        </p:txBody>
      </p:sp>
    </p:spTree>
    <p:extLst>
      <p:ext uri="{BB962C8B-B14F-4D97-AF65-F5344CB8AC3E}">
        <p14:creationId xmlns:p14="http://schemas.microsoft.com/office/powerpoint/2010/main" val="413083907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3"/>
                </p:tgtEl>
              </p:cMediaNode>
            </p:audio>
            <p:audio>
              <p:cMediaNode vol="80000">
                <p:cTn id="3" fill="hold" display="0">
                  <p:stCondLst>
                    <p:cond delay="indefinite"/>
                  </p:stCondLst>
                  <p:endCondLst>
                    <p:cond evt="onStopAudio" delay="0">
                      <p:tgtEl>
                        <p:sldTgt/>
                      </p:tgtEl>
                    </p:cond>
                  </p:endCondLst>
                </p:cTn>
                <p:tgtEl>
                  <p:spTgt spid="24"/>
                </p:tgtEl>
              </p:cMediaNode>
            </p:audio>
            <p:audio>
              <p:cMediaNode vol="80000">
                <p:cTn id="4"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III- Man           let your </a:t>
            </a:r>
            <a:r>
              <a:rPr lang="en-US" dirty="0" smtClean="0">
                <a:solidFill>
                  <a:srgbClr val="FF0000"/>
                </a:solidFill>
              </a:rPr>
              <a:t>____ ____</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loosen up, relax</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461665"/>
          </a:xfrm>
          <a:prstGeom prst="rect">
            <a:avLst/>
          </a:prstGeom>
          <a:noFill/>
        </p:spPr>
        <p:txBody>
          <a:bodyPr wrap="square" rtlCol="0">
            <a:spAutoFit/>
          </a:bodyPr>
          <a:lstStyle/>
          <a:p>
            <a:r>
              <a:rPr lang="en-US" sz="2400" dirty="0" smtClean="0"/>
              <a:t> </a:t>
            </a:r>
            <a:endParaRPr lang="en-US" sz="2400" dirty="0"/>
          </a:p>
        </p:txBody>
      </p:sp>
      <p:pic>
        <p:nvPicPr>
          <p:cNvPr id="25" name="Picture 24"/>
          <p:cNvPicPr>
            <a:picLocks noChangeAspect="1"/>
          </p:cNvPicPr>
          <p:nvPr/>
        </p:nvPicPr>
        <p:blipFill>
          <a:blip r:embed="rId7"/>
          <a:stretch>
            <a:fillRect/>
          </a:stretch>
        </p:blipFill>
        <p:spPr>
          <a:xfrm>
            <a:off x="10588613" y="6364181"/>
            <a:ext cx="1603387" cy="493819"/>
          </a:xfrm>
          <a:prstGeom prst="rect">
            <a:avLst/>
          </a:prstGeom>
        </p:spPr>
      </p:pic>
      <p:pic>
        <p:nvPicPr>
          <p:cNvPr id="26" name="Picture 25"/>
          <p:cNvPicPr>
            <a:picLocks noChangeAspect="1"/>
          </p:cNvPicPr>
          <p:nvPr/>
        </p:nvPicPr>
        <p:blipFill>
          <a:blip r:embed="rId8"/>
          <a:stretch>
            <a:fillRect/>
          </a:stretch>
        </p:blipFill>
        <p:spPr>
          <a:xfrm>
            <a:off x="2271826" y="2060370"/>
            <a:ext cx="7648348" cy="2688731"/>
          </a:xfrm>
          <a:prstGeom prst="rect">
            <a:avLst/>
          </a:prstGeom>
        </p:spPr>
      </p:pic>
      <p:sp>
        <p:nvSpPr>
          <p:cNvPr id="22" name="Slide Number Placeholder 21"/>
          <p:cNvSpPr>
            <a:spLocks noGrp="1"/>
          </p:cNvSpPr>
          <p:nvPr>
            <p:ph type="sldNum" sz="quarter" idx="12"/>
          </p:nvPr>
        </p:nvSpPr>
        <p:spPr/>
        <p:txBody>
          <a:bodyPr/>
          <a:lstStyle/>
          <a:p>
            <a:fld id="{CB8E06FC-A5A5-4322-BFA6-9D8A72B29328}" type="slidenum">
              <a:rPr lang="en-US" smtClean="0"/>
              <a:t>37</a:t>
            </a:fld>
            <a:endParaRPr lang="en-US"/>
          </a:p>
        </p:txBody>
      </p:sp>
    </p:spTree>
    <p:extLst>
      <p:ext uri="{BB962C8B-B14F-4D97-AF65-F5344CB8AC3E}">
        <p14:creationId xmlns:p14="http://schemas.microsoft.com/office/powerpoint/2010/main" val="401440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500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childTnLst>
                          </p:cTn>
                        </p:par>
                        <p:par>
                          <p:cTn id="8" fill="hold">
                            <p:stCondLst>
                              <p:cond delay="6000"/>
                            </p:stCondLst>
                            <p:childTnLst>
                              <p:par>
                                <p:cTn id="9" presetID="10" presetClass="exit" presetSubtype="0" fill="hold" grpId="0" nodeType="afterEffect">
                                  <p:stCondLst>
                                    <p:cond delay="0"/>
                                  </p:stCondLst>
                                  <p:childTnLst>
                                    <p:animEffect transition="out" filter="fade">
                                      <p:cBhvr>
                                        <p:cTn id="10" dur="1000"/>
                                        <p:tgtEl>
                                          <p:spTgt spid="20"/>
                                        </p:tgtEl>
                                      </p:cBhvr>
                                    </p:animEffect>
                                    <p:set>
                                      <p:cBhvr>
                                        <p:cTn id="11" dur="1" fill="hold">
                                          <p:stCondLst>
                                            <p:cond delay="999"/>
                                          </p:stCondLst>
                                        </p:cTn>
                                        <p:tgtEl>
                                          <p:spTgt spid="20"/>
                                        </p:tgtEl>
                                        <p:attrNameLst>
                                          <p:attrName>style.visibility</p:attrName>
                                        </p:attrNameLst>
                                      </p:cBhvr>
                                      <p:to>
                                        <p:strVal val="hidden"/>
                                      </p:to>
                                    </p:set>
                                  </p:childTnLst>
                                </p:cTn>
                              </p:par>
                            </p:childTnLst>
                          </p:cTn>
                        </p:par>
                        <p:par>
                          <p:cTn id="12" fill="hold">
                            <p:stCondLst>
                              <p:cond delay="7000"/>
                            </p:stCondLst>
                            <p:childTnLst>
                              <p:par>
                                <p:cTn id="13" presetID="10" presetClass="exit" presetSubtype="0" fill="hold" grpId="0" nodeType="afterEffect">
                                  <p:stCondLst>
                                    <p:cond delay="0"/>
                                  </p:stCondLst>
                                  <p:childTnLst>
                                    <p:animEffect transition="out" filter="fade">
                                      <p:cBhvr>
                                        <p:cTn id="14" dur="1000"/>
                                        <p:tgtEl>
                                          <p:spTgt spid="19"/>
                                        </p:tgtEl>
                                      </p:cBhvr>
                                    </p:animEffect>
                                    <p:set>
                                      <p:cBhvr>
                                        <p:cTn id="15" dur="1" fill="hold">
                                          <p:stCondLst>
                                            <p:cond delay="999"/>
                                          </p:stCondLst>
                                        </p:cTn>
                                        <p:tgtEl>
                                          <p:spTgt spid="19"/>
                                        </p:tgtEl>
                                        <p:attrNameLst>
                                          <p:attrName>style.visibility</p:attrName>
                                        </p:attrNameLst>
                                      </p:cBhvr>
                                      <p:to>
                                        <p:strVal val="hidden"/>
                                      </p:to>
                                    </p:set>
                                  </p:childTnLst>
                                </p:cTn>
                              </p:par>
                            </p:childTnLst>
                          </p:cTn>
                        </p:par>
                        <p:par>
                          <p:cTn id="16" fill="hold">
                            <p:stCondLst>
                              <p:cond delay="8000"/>
                            </p:stCondLst>
                            <p:childTnLst>
                              <p:par>
                                <p:cTn id="17" presetID="10" presetClass="exit" presetSubtype="0" fill="hold" grpId="0" nodeType="afterEffect">
                                  <p:stCondLst>
                                    <p:cond delay="0"/>
                                  </p:stCondLst>
                                  <p:childTnLst>
                                    <p:animEffect transition="out" filter="fade">
                                      <p:cBhvr>
                                        <p:cTn id="18" dur="1000"/>
                                        <p:tgtEl>
                                          <p:spTgt spid="18"/>
                                        </p:tgtEl>
                                      </p:cBhvr>
                                    </p:animEffect>
                                    <p:set>
                                      <p:cBhvr>
                                        <p:cTn id="19" dur="1" fill="hold">
                                          <p:stCondLst>
                                            <p:cond delay="999"/>
                                          </p:stCondLst>
                                        </p:cTn>
                                        <p:tgtEl>
                                          <p:spTgt spid="18"/>
                                        </p:tgtEl>
                                        <p:attrNameLst>
                                          <p:attrName>style.visibility</p:attrName>
                                        </p:attrNameLst>
                                      </p:cBhvr>
                                      <p:to>
                                        <p:strVal val="hidden"/>
                                      </p:to>
                                    </p:set>
                                  </p:childTnLst>
                                </p:cTn>
                              </p:par>
                            </p:childTnLst>
                          </p:cTn>
                        </p:par>
                        <p:par>
                          <p:cTn id="20" fill="hold">
                            <p:stCondLst>
                              <p:cond delay="9000"/>
                            </p:stCondLst>
                            <p:childTnLst>
                              <p:par>
                                <p:cTn id="21" presetID="10" presetClass="exit" presetSubtype="0" fill="hold" grpId="0" nodeType="afterEffect">
                                  <p:stCondLst>
                                    <p:cond delay="0"/>
                                  </p:stCondLst>
                                  <p:childTnLst>
                                    <p:animEffect transition="out" filter="fade">
                                      <p:cBhvr>
                                        <p:cTn id="22" dur="1000"/>
                                        <p:tgtEl>
                                          <p:spTgt spid="17"/>
                                        </p:tgtEl>
                                      </p:cBhvr>
                                    </p:animEffect>
                                    <p:set>
                                      <p:cBhvr>
                                        <p:cTn id="23" dur="1" fill="hold">
                                          <p:stCondLst>
                                            <p:cond delay="999"/>
                                          </p:stCondLst>
                                        </p:cTn>
                                        <p:tgtEl>
                                          <p:spTgt spid="17"/>
                                        </p:tgtEl>
                                        <p:attrNameLst>
                                          <p:attrName>style.visibility</p:attrName>
                                        </p:attrNameLst>
                                      </p:cBhvr>
                                      <p:to>
                                        <p:strVal val="hidden"/>
                                      </p:to>
                                    </p:set>
                                  </p:childTnLst>
                                </p:cTn>
                              </p:par>
                            </p:childTnLst>
                          </p:cTn>
                        </p:par>
                        <p:par>
                          <p:cTn id="24" fill="hold">
                            <p:stCondLst>
                              <p:cond delay="10000"/>
                            </p:stCondLst>
                            <p:childTnLst>
                              <p:par>
                                <p:cTn id="25" presetID="10" presetClass="exit" presetSubtype="0" fill="hold" grpId="0" nodeType="afterEffect">
                                  <p:stCondLst>
                                    <p:cond delay="0"/>
                                  </p:stCondLst>
                                  <p:childTnLst>
                                    <p:animEffect transition="out" filter="fade">
                                      <p:cBhvr>
                                        <p:cTn id="26" dur="1000"/>
                                        <p:tgtEl>
                                          <p:spTgt spid="16"/>
                                        </p:tgtEl>
                                      </p:cBhvr>
                                    </p:animEffect>
                                    <p:set>
                                      <p:cBhvr>
                                        <p:cTn id="27" dur="1" fill="hold">
                                          <p:stCondLst>
                                            <p:cond delay="999"/>
                                          </p:stCondLst>
                                        </p:cTn>
                                        <p:tgtEl>
                                          <p:spTgt spid="16"/>
                                        </p:tgtEl>
                                        <p:attrNameLst>
                                          <p:attrName>style.visibility</p:attrName>
                                        </p:attrNameLst>
                                      </p:cBhvr>
                                      <p:to>
                                        <p:strVal val="hidden"/>
                                      </p:to>
                                    </p:set>
                                  </p:childTnLst>
                                </p:cTn>
                              </p:par>
                            </p:childTnLst>
                          </p:cTn>
                        </p:par>
                        <p:par>
                          <p:cTn id="28" fill="hold">
                            <p:stCondLst>
                              <p:cond delay="11000"/>
                            </p:stCondLst>
                            <p:childTnLst>
                              <p:par>
                                <p:cTn id="29" presetID="10" presetClass="exit" presetSubtype="0" fill="hold" grpId="0" nodeType="afterEffect">
                                  <p:stCondLst>
                                    <p:cond delay="0"/>
                                  </p:stCondLst>
                                  <p:childTnLst>
                                    <p:animEffect transition="out" filter="fade">
                                      <p:cBhvr>
                                        <p:cTn id="30" dur="1000"/>
                                        <p:tgtEl>
                                          <p:spTgt spid="15"/>
                                        </p:tgtEl>
                                      </p:cBhvr>
                                    </p:animEffect>
                                    <p:set>
                                      <p:cBhvr>
                                        <p:cTn id="31" dur="1" fill="hold">
                                          <p:stCondLst>
                                            <p:cond delay="999"/>
                                          </p:stCondLst>
                                        </p:cTn>
                                        <p:tgtEl>
                                          <p:spTgt spid="15"/>
                                        </p:tgtEl>
                                        <p:attrNameLst>
                                          <p:attrName>style.visibility</p:attrName>
                                        </p:attrNameLst>
                                      </p:cBhvr>
                                      <p:to>
                                        <p:strVal val="hidden"/>
                                      </p:to>
                                    </p:set>
                                  </p:childTnLst>
                                </p:cTn>
                              </p:par>
                            </p:childTnLst>
                          </p:cTn>
                        </p:par>
                        <p:par>
                          <p:cTn id="32" fill="hold">
                            <p:stCondLst>
                              <p:cond delay="12000"/>
                            </p:stCondLst>
                            <p:childTnLst>
                              <p:par>
                                <p:cTn id="33" presetID="10" presetClass="exit" presetSubtype="0" fill="hold" grpId="0" nodeType="afterEffect">
                                  <p:stCondLst>
                                    <p:cond delay="0"/>
                                  </p:stCondLst>
                                  <p:childTnLst>
                                    <p:animEffect transition="out" filter="fade">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childTnLst>
                          </p:cTn>
                        </p:par>
                        <p:par>
                          <p:cTn id="36" fill="hold">
                            <p:stCondLst>
                              <p:cond delay="13000"/>
                            </p:stCondLst>
                            <p:childTnLst>
                              <p:par>
                                <p:cTn id="37" presetID="10" presetClass="exit" presetSubtype="0" fill="hold" grpId="0" nodeType="afterEffect">
                                  <p:stCondLst>
                                    <p:cond delay="0"/>
                                  </p:stCondLst>
                                  <p:childTnLst>
                                    <p:animEffect transition="out" filter="fade">
                                      <p:cBhvr>
                                        <p:cTn id="38" dur="1000"/>
                                        <p:tgtEl>
                                          <p:spTgt spid="13"/>
                                        </p:tgtEl>
                                      </p:cBhvr>
                                    </p:animEffect>
                                    <p:set>
                                      <p:cBhvr>
                                        <p:cTn id="39" dur="1" fill="hold">
                                          <p:stCondLst>
                                            <p:cond delay="999"/>
                                          </p:stCondLst>
                                        </p:cTn>
                                        <p:tgtEl>
                                          <p:spTgt spid="13"/>
                                        </p:tgtEl>
                                        <p:attrNameLst>
                                          <p:attrName>style.visibility</p:attrName>
                                        </p:attrNameLst>
                                      </p:cBhvr>
                                      <p:to>
                                        <p:strVal val="hidden"/>
                                      </p:to>
                                    </p:set>
                                  </p:childTnLst>
                                </p:cTn>
                              </p:par>
                            </p:childTnLst>
                          </p:cTn>
                        </p:par>
                        <p:par>
                          <p:cTn id="40" fill="hold">
                            <p:stCondLst>
                              <p:cond delay="14000"/>
                            </p:stCondLst>
                            <p:childTnLst>
                              <p:par>
                                <p:cTn id="41" presetID="10" presetClass="exit" presetSubtype="0" fill="hold" grpId="0" nodeType="afterEffect">
                                  <p:stCondLst>
                                    <p:cond delay="0"/>
                                  </p:stCondLst>
                                  <p:childTnLst>
                                    <p:animEffect transition="out" filter="fade">
                                      <p:cBhvr>
                                        <p:cTn id="42" dur="1000"/>
                                        <p:tgtEl>
                                          <p:spTgt spid="12"/>
                                        </p:tgtEl>
                                      </p:cBhvr>
                                    </p:animEffect>
                                    <p:set>
                                      <p:cBhvr>
                                        <p:cTn id="43" dur="1" fill="hold">
                                          <p:stCondLst>
                                            <p:cond delay="999"/>
                                          </p:stCondLst>
                                        </p:cTn>
                                        <p:tgtEl>
                                          <p:spTgt spid="12"/>
                                        </p:tgtEl>
                                        <p:attrNameLst>
                                          <p:attrName>style.visibility</p:attrName>
                                        </p:attrNameLst>
                                      </p:cBhvr>
                                      <p:to>
                                        <p:strVal val="hidden"/>
                                      </p:to>
                                    </p:set>
                                  </p:childTnLst>
                                </p:cTn>
                              </p:par>
                            </p:childTnLst>
                          </p:cTn>
                        </p:par>
                        <p:par>
                          <p:cTn id="44" fill="hold">
                            <p:stCondLst>
                              <p:cond delay="15000"/>
                            </p:stCondLst>
                            <p:childTnLst>
                              <p:par>
                                <p:cTn id="45" presetID="10" presetClass="exit" presetSubtype="0" fill="hold" grpId="0" nodeType="afterEffect">
                                  <p:stCondLst>
                                    <p:cond delay="0"/>
                                  </p:stCondLst>
                                  <p:childTnLst>
                                    <p:animEffect transition="out" filter="fade">
                                      <p:cBhvr>
                                        <p:cTn id="46" dur="1000"/>
                                        <p:tgtEl>
                                          <p:spTgt spid="11"/>
                                        </p:tgtEl>
                                      </p:cBhvr>
                                    </p:animEffect>
                                    <p:set>
                                      <p:cBhvr>
                                        <p:cTn id="47" dur="1" fill="hold">
                                          <p:stCondLst>
                                            <p:cond delay="999"/>
                                          </p:stCondLst>
                                        </p:cTn>
                                        <p:tgtEl>
                                          <p:spTgt spid="11"/>
                                        </p:tgtEl>
                                        <p:attrNameLst>
                                          <p:attrName>style.visibility</p:attrName>
                                        </p:attrNameLst>
                                      </p:cBhvr>
                                      <p:to>
                                        <p:strVal val="hidden"/>
                                      </p:to>
                                    </p:set>
                                  </p:childTnLst>
                                </p:cTn>
                              </p:par>
                            </p:childTnLst>
                          </p:cTn>
                        </p:par>
                        <p:par>
                          <p:cTn id="48" fill="hold">
                            <p:stCondLst>
                              <p:cond delay="16000"/>
                            </p:stCondLst>
                            <p:childTnLst>
                              <p:par>
                                <p:cTn id="49" presetID="10" presetClass="exit" presetSubtype="0" fill="hold" grpId="0" nodeType="afterEffect">
                                  <p:stCondLst>
                                    <p:cond delay="0"/>
                                  </p:stCondLst>
                                  <p:childTnLst>
                                    <p:animEffect transition="out" filter="fade">
                                      <p:cBhvr>
                                        <p:cTn id="50" dur="1000"/>
                                        <p:tgtEl>
                                          <p:spTgt spid="10"/>
                                        </p:tgtEl>
                                      </p:cBhvr>
                                    </p:animEffect>
                                    <p:set>
                                      <p:cBhvr>
                                        <p:cTn id="51" dur="1" fill="hold">
                                          <p:stCondLst>
                                            <p:cond delay="999"/>
                                          </p:stCondLst>
                                        </p:cTn>
                                        <p:tgtEl>
                                          <p:spTgt spid="10"/>
                                        </p:tgtEl>
                                        <p:attrNameLst>
                                          <p:attrName>style.visibility</p:attrName>
                                        </p:attrNameLst>
                                      </p:cBhvr>
                                      <p:to>
                                        <p:strVal val="hidden"/>
                                      </p:to>
                                    </p:set>
                                  </p:childTnLst>
                                </p:cTn>
                              </p:par>
                            </p:childTnLst>
                          </p:cTn>
                        </p:par>
                        <p:par>
                          <p:cTn id="52" fill="hold">
                            <p:stCondLst>
                              <p:cond delay="17000"/>
                            </p:stCondLst>
                            <p:childTnLst>
                              <p:par>
                                <p:cTn id="53" presetID="10" presetClass="exit" presetSubtype="0" fill="hold" grpId="0" nodeType="afterEffect">
                                  <p:stCondLst>
                                    <p:cond delay="0"/>
                                  </p:stCondLst>
                                  <p:childTnLst>
                                    <p:animEffect transition="out" filter="fade">
                                      <p:cBhvr>
                                        <p:cTn id="54" dur="1000"/>
                                        <p:tgtEl>
                                          <p:spTgt spid="9"/>
                                        </p:tgtEl>
                                      </p:cBhvr>
                                    </p:animEffect>
                                    <p:set>
                                      <p:cBhvr>
                                        <p:cTn id="55" dur="1" fill="hold">
                                          <p:stCondLst>
                                            <p:cond delay="999"/>
                                          </p:stCondLst>
                                        </p:cTn>
                                        <p:tgtEl>
                                          <p:spTgt spid="9"/>
                                        </p:tgtEl>
                                        <p:attrNameLst>
                                          <p:attrName>style.visibility</p:attrName>
                                        </p:attrNameLst>
                                      </p:cBhvr>
                                      <p:to>
                                        <p:strVal val="hidden"/>
                                      </p:to>
                                    </p:set>
                                  </p:childTnLst>
                                </p:cTn>
                              </p:par>
                            </p:childTnLst>
                          </p:cTn>
                        </p:par>
                        <p:par>
                          <p:cTn id="56" fill="hold">
                            <p:stCondLst>
                              <p:cond delay="18000"/>
                            </p:stCondLst>
                            <p:childTnLst>
                              <p:par>
                                <p:cTn id="57" presetID="10" presetClass="exit" presetSubtype="0" fill="hold" grpId="0" nodeType="afterEffect">
                                  <p:stCondLst>
                                    <p:cond delay="0"/>
                                  </p:stCondLst>
                                  <p:childTnLst>
                                    <p:animEffect transition="out" filter="fade">
                                      <p:cBhvr>
                                        <p:cTn id="58" dur="1000"/>
                                        <p:tgtEl>
                                          <p:spTgt spid="8"/>
                                        </p:tgtEl>
                                      </p:cBhvr>
                                    </p:animEffect>
                                    <p:set>
                                      <p:cBhvr>
                                        <p:cTn id="59" dur="1" fill="hold">
                                          <p:stCondLst>
                                            <p:cond delay="999"/>
                                          </p:stCondLst>
                                        </p:cTn>
                                        <p:tgtEl>
                                          <p:spTgt spid="8"/>
                                        </p:tgtEl>
                                        <p:attrNameLst>
                                          <p:attrName>style.visibility</p:attrName>
                                        </p:attrNameLst>
                                      </p:cBhvr>
                                      <p:to>
                                        <p:strVal val="hidden"/>
                                      </p:to>
                                    </p:set>
                                  </p:childTnLst>
                                </p:cTn>
                              </p:par>
                            </p:childTnLst>
                          </p:cTn>
                        </p:par>
                        <p:par>
                          <p:cTn id="60" fill="hold">
                            <p:stCondLst>
                              <p:cond delay="19000"/>
                            </p:stCondLst>
                            <p:childTnLst>
                              <p:par>
                                <p:cTn id="61" presetID="10" presetClass="exit" presetSubtype="0" fill="hold" grpId="0" nodeType="afterEffect">
                                  <p:stCondLst>
                                    <p:cond delay="0"/>
                                  </p:stCondLst>
                                  <p:childTnLst>
                                    <p:animEffect transition="out" filter="fade">
                                      <p:cBhvr>
                                        <p:cTn id="62" dur="1000"/>
                                        <p:tgtEl>
                                          <p:spTgt spid="6"/>
                                        </p:tgtEl>
                                      </p:cBhvr>
                                    </p:animEffect>
                                    <p:set>
                                      <p:cBhvr>
                                        <p:cTn id="63" dur="1" fill="hold">
                                          <p:stCondLst>
                                            <p:cond delay="999"/>
                                          </p:stCondLst>
                                        </p:cTn>
                                        <p:tgtEl>
                                          <p:spTgt spid="6"/>
                                        </p:tgtEl>
                                        <p:attrNameLst>
                                          <p:attrName>style.visibility</p:attrName>
                                        </p:attrNameLst>
                                      </p:cBhvr>
                                      <p:to>
                                        <p:strVal val="hidden"/>
                                      </p:to>
                                    </p:set>
                                  </p:childTnLst>
                                </p:cTn>
                              </p:par>
                            </p:childTnLst>
                          </p:cTn>
                        </p:par>
                        <p:par>
                          <p:cTn id="64" fill="hold">
                            <p:stCondLst>
                              <p:cond delay="20000"/>
                            </p:stCondLst>
                            <p:childTnLst>
                              <p:par>
                                <p:cTn id="65" presetID="1" presetClass="mediacall" presetSubtype="0" fill="hold" nodeType="afterEffect">
                                  <p:stCondLst>
                                    <p:cond delay="0"/>
                                  </p:stCondLst>
                                  <p:childTnLst>
                                    <p:cmd type="call" cmd="playFrom(0.0)">
                                      <p:cBhvr>
                                        <p:cTn id="66" dur="1587" fill="hold"/>
                                        <p:tgtEl>
                                          <p:spTgt spid="4"/>
                                        </p:tgtEl>
                                      </p:cBhvr>
                                    </p:cmd>
                                  </p:childTnLst>
                                </p:cTn>
                              </p:par>
                            </p:childTnLst>
                          </p:cTn>
                        </p:par>
                        <p:par>
                          <p:cTn id="67" fill="hold">
                            <p:stCondLst>
                              <p:cond delay="21587"/>
                            </p:stCondLst>
                            <p:childTnLst>
                              <p:par>
                                <p:cTn id="68" presetID="2" presetClass="entr" presetSubtype="4" fill="hold" nodeType="afterEffect">
                                  <p:stCondLst>
                                    <p:cond delay="0"/>
                                  </p:stCondLst>
                                  <p:childTnLst>
                                    <p:set>
                                      <p:cBhvr>
                                        <p:cTn id="69" dur="1" fill="hold">
                                          <p:stCondLst>
                                            <p:cond delay="0"/>
                                          </p:stCondLst>
                                        </p:cTn>
                                        <p:tgtEl>
                                          <p:spTgt spid="25"/>
                                        </p:tgtEl>
                                        <p:attrNameLst>
                                          <p:attrName>style.visibility</p:attrName>
                                        </p:attrNameLst>
                                      </p:cBhvr>
                                      <p:to>
                                        <p:strVal val="visible"/>
                                      </p:to>
                                    </p:set>
                                    <p:anim calcmode="lin" valueType="num">
                                      <p:cBhvr additive="base">
                                        <p:cTn id="70" dur="1000" fill="hold"/>
                                        <p:tgtEl>
                                          <p:spTgt spid="25"/>
                                        </p:tgtEl>
                                        <p:attrNameLst>
                                          <p:attrName>ppt_x</p:attrName>
                                        </p:attrNameLst>
                                      </p:cBhvr>
                                      <p:tavLst>
                                        <p:tav tm="0">
                                          <p:val>
                                            <p:strVal val="#ppt_x"/>
                                          </p:val>
                                        </p:tav>
                                        <p:tav tm="100000">
                                          <p:val>
                                            <p:strVal val="#ppt_x"/>
                                          </p:val>
                                        </p:tav>
                                      </p:tavLst>
                                    </p:anim>
                                    <p:anim calcmode="lin" valueType="num">
                                      <p:cBhvr additive="base">
                                        <p:cTn id="71"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23"/>
                </p:tgtEl>
              </p:cMediaNode>
            </p:audio>
            <p:audio>
              <p:cMediaNode vol="80000">
                <p:cTn id="73" fill="hold" display="0">
                  <p:stCondLst>
                    <p:cond delay="indefinite"/>
                  </p:stCondLst>
                  <p:endCondLst>
                    <p:cond evt="onStopAudio" delay="0">
                      <p:tgtEl>
                        <p:sldTgt/>
                      </p:tgtEl>
                    </p:cond>
                  </p:endCondLst>
                </p:cTn>
                <p:tgtEl>
                  <p:spTgt spid="24"/>
                </p:tgtEl>
              </p:cMediaNode>
            </p:audio>
            <p:audio>
              <p:cMediaNode vol="80000">
                <p:cTn id="74" fill="hold" display="0">
                  <p:stCondLst>
                    <p:cond delay="indefinite"/>
                  </p:stCondLst>
                  <p:endCondLst>
                    <p:cond evt="onStopAudio" delay="0">
                      <p:tgtEl>
                        <p:sldTgt/>
                      </p:tgtEl>
                    </p:cond>
                  </p:endCondLst>
                </p:cTn>
                <p:tgtEl>
                  <p:spTgt spid="4"/>
                </p:tgtEl>
              </p:cMediaNode>
            </p:audio>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III- Man           let your </a:t>
            </a:r>
            <a:r>
              <a:rPr lang="en-US" dirty="0" smtClean="0">
                <a:solidFill>
                  <a:srgbClr val="FF0000"/>
                </a:solidFill>
              </a:rPr>
              <a:t>hair down</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loosen up, relax</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830997"/>
          </a:xfrm>
          <a:prstGeom prst="rect">
            <a:avLst/>
          </a:prstGeom>
          <a:noFill/>
        </p:spPr>
        <p:txBody>
          <a:bodyPr wrap="square" rtlCol="0">
            <a:spAutoFit/>
          </a:bodyPr>
          <a:lstStyle/>
          <a:p>
            <a:r>
              <a:rPr lang="en-US" sz="2400" dirty="0"/>
              <a:t>In the 1800’s, women wore </a:t>
            </a:r>
            <a:r>
              <a:rPr lang="en-US" sz="2400" dirty="0" smtClean="0"/>
              <a:t>their </a:t>
            </a:r>
            <a:r>
              <a:rPr lang="en-US" sz="2400" dirty="0"/>
              <a:t>hair “pinned up” in public, </a:t>
            </a:r>
            <a:r>
              <a:rPr lang="en-US" sz="2400" dirty="0" smtClean="0"/>
              <a:t>later </a:t>
            </a:r>
            <a:r>
              <a:rPr lang="en-US" sz="2400" dirty="0"/>
              <a:t>when home letting it down.</a:t>
            </a:r>
          </a:p>
        </p:txBody>
      </p:sp>
      <p:pic>
        <p:nvPicPr>
          <p:cNvPr id="26" name="Picture 25"/>
          <p:cNvPicPr>
            <a:picLocks noChangeAspect="1"/>
          </p:cNvPicPr>
          <p:nvPr/>
        </p:nvPicPr>
        <p:blipFill>
          <a:blip r:embed="rId7"/>
          <a:stretch>
            <a:fillRect/>
          </a:stretch>
        </p:blipFill>
        <p:spPr>
          <a:xfrm>
            <a:off x="2271826" y="2060370"/>
            <a:ext cx="7648348" cy="2688731"/>
          </a:xfrm>
          <a:prstGeom prst="rect">
            <a:avLst/>
          </a:prstGeom>
        </p:spPr>
      </p:pic>
      <p:sp>
        <p:nvSpPr>
          <p:cNvPr id="22" name="Slide Number Placeholder 21"/>
          <p:cNvSpPr>
            <a:spLocks noGrp="1"/>
          </p:cNvSpPr>
          <p:nvPr>
            <p:ph type="sldNum" sz="quarter" idx="12"/>
          </p:nvPr>
        </p:nvSpPr>
        <p:spPr/>
        <p:txBody>
          <a:bodyPr/>
          <a:lstStyle/>
          <a:p>
            <a:fld id="{CB8E06FC-A5A5-4322-BFA6-9D8A72B29328}" type="slidenum">
              <a:rPr lang="en-US" smtClean="0"/>
              <a:t>38</a:t>
            </a:fld>
            <a:endParaRPr lang="en-US"/>
          </a:p>
        </p:txBody>
      </p:sp>
    </p:spTree>
    <p:extLst>
      <p:ext uri="{BB962C8B-B14F-4D97-AF65-F5344CB8AC3E}">
        <p14:creationId xmlns:p14="http://schemas.microsoft.com/office/powerpoint/2010/main" val="85674109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3"/>
                </p:tgtEl>
              </p:cMediaNode>
            </p:audio>
            <p:audio>
              <p:cMediaNode vol="80000">
                <p:cTn id="3" fill="hold" display="0">
                  <p:stCondLst>
                    <p:cond delay="indefinite"/>
                  </p:stCondLst>
                  <p:endCondLst>
                    <p:cond evt="onStopAudio" delay="0">
                      <p:tgtEl>
                        <p:sldTgt/>
                      </p:tgtEl>
                    </p:cond>
                  </p:endCondLst>
                </p:cTn>
                <p:tgtEl>
                  <p:spTgt spid="24"/>
                </p:tgtEl>
              </p:cMediaNode>
            </p:audio>
            <p:audio>
              <p:cMediaNode vol="80000">
                <p:cTn id="4"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79622"/>
            <a:ext cx="10515600" cy="5497341"/>
          </a:xfrm>
        </p:spPr>
        <p:txBody>
          <a:bodyPr/>
          <a:lstStyle/>
          <a:p>
            <a:pPr marL="0" indent="0" algn="ctr">
              <a:buNone/>
            </a:pPr>
            <a:endParaRPr lang="en-US" sz="4000" dirty="0" smtClean="0"/>
          </a:p>
          <a:p>
            <a:pPr marL="0" indent="0" algn="ctr">
              <a:buNone/>
            </a:pPr>
            <a:r>
              <a:rPr lang="en-US" sz="4400" dirty="0" smtClean="0"/>
              <a:t>This </a:t>
            </a:r>
            <a:r>
              <a:rPr lang="en-US" sz="4400" dirty="0"/>
              <a:t>is the end of Part </a:t>
            </a:r>
            <a:r>
              <a:rPr lang="en-US" sz="4400" dirty="0" smtClean="0"/>
              <a:t>III- Man.</a:t>
            </a:r>
            <a:endParaRPr lang="en-US" sz="4400" dirty="0"/>
          </a:p>
          <a:p>
            <a:pPr marL="0" indent="0" algn="ctr">
              <a:buNone/>
            </a:pPr>
            <a:r>
              <a:rPr lang="en-US" sz="4400" dirty="0"/>
              <a:t>If you liked this presentation,</a:t>
            </a:r>
          </a:p>
          <a:p>
            <a:pPr marL="0" indent="0" algn="ctr">
              <a:buNone/>
            </a:pPr>
            <a:r>
              <a:rPr lang="en-US" sz="4400" dirty="0"/>
              <a:t>try one of the other parts!</a:t>
            </a:r>
          </a:p>
          <a:p>
            <a:pPr marL="0" indent="0" algn="ctr">
              <a:buNone/>
            </a:pPr>
            <a:r>
              <a:rPr lang="en-US" sz="4400" dirty="0"/>
              <a:t>See them all and the original </a:t>
            </a:r>
          </a:p>
          <a:p>
            <a:pPr marL="0" indent="0" algn="ctr">
              <a:buNone/>
            </a:pPr>
            <a:r>
              <a:rPr lang="en-US" sz="4400" dirty="0"/>
              <a:t>exhibit online at:</a:t>
            </a:r>
          </a:p>
          <a:p>
            <a:pPr marL="0" indent="0" algn="ctr">
              <a:buNone/>
            </a:pPr>
            <a:r>
              <a:rPr lang="en-US" sz="4000" dirty="0">
                <a:hlinkClick r:id="rId2"/>
              </a:rPr>
              <a:t>http://</a:t>
            </a:r>
            <a:r>
              <a:rPr lang="en-US" sz="4000" dirty="0" smtClean="0">
                <a:hlinkClick r:id="rId2"/>
              </a:rPr>
              <a:t>www.rpastamps.org/presentations</a:t>
            </a:r>
            <a:r>
              <a:rPr lang="en-US" sz="4000" dirty="0" smtClean="0"/>
              <a:t> </a:t>
            </a:r>
            <a:endParaRPr lang="en-US" sz="4000" dirty="0"/>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CB8E06FC-A5A5-4322-BFA6-9D8A72B29328}" type="slidenum">
              <a:rPr lang="en-US" smtClean="0"/>
              <a:t>39</a:t>
            </a:fld>
            <a:endParaRPr lang="en-US"/>
          </a:p>
        </p:txBody>
      </p:sp>
    </p:spTree>
    <p:extLst>
      <p:ext uri="{BB962C8B-B14F-4D97-AF65-F5344CB8AC3E}">
        <p14:creationId xmlns:p14="http://schemas.microsoft.com/office/powerpoint/2010/main" val="4664000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III- Man           at your </a:t>
            </a:r>
            <a:r>
              <a:rPr lang="en-US" dirty="0" smtClean="0">
                <a:solidFill>
                  <a:srgbClr val="FF0000"/>
                </a:solidFill>
              </a:rPr>
              <a:t>fingertips</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readily available, handy</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830997"/>
          </a:xfrm>
          <a:prstGeom prst="rect">
            <a:avLst/>
          </a:prstGeom>
          <a:noFill/>
        </p:spPr>
        <p:txBody>
          <a:bodyPr wrap="square" rtlCol="0">
            <a:spAutoFit/>
          </a:bodyPr>
          <a:lstStyle/>
          <a:p>
            <a:r>
              <a:rPr lang="en-US" sz="2400" dirty="0" smtClean="0"/>
              <a:t>From </a:t>
            </a:r>
            <a:r>
              <a:rPr lang="en-US" sz="2400" dirty="0"/>
              <a:t>1905 American Strand Magazine, “He has at his finger-tips every stroke of the game.”</a:t>
            </a:r>
          </a:p>
        </p:txBody>
      </p:sp>
      <p:pic>
        <p:nvPicPr>
          <p:cNvPr id="27" name="Picture 26"/>
          <p:cNvPicPr>
            <a:picLocks noChangeAspect="1"/>
          </p:cNvPicPr>
          <p:nvPr/>
        </p:nvPicPr>
        <p:blipFill>
          <a:blip r:embed="rId7"/>
          <a:stretch>
            <a:fillRect/>
          </a:stretch>
        </p:blipFill>
        <p:spPr>
          <a:xfrm>
            <a:off x="3826500" y="1873500"/>
            <a:ext cx="4539000" cy="3111000"/>
          </a:xfrm>
          <a:prstGeom prst="rect">
            <a:avLst/>
          </a:prstGeom>
        </p:spPr>
      </p:pic>
      <p:sp>
        <p:nvSpPr>
          <p:cNvPr id="22" name="Slide Number Placeholder 21"/>
          <p:cNvSpPr>
            <a:spLocks noGrp="1"/>
          </p:cNvSpPr>
          <p:nvPr>
            <p:ph type="sldNum" sz="quarter" idx="12"/>
          </p:nvPr>
        </p:nvSpPr>
        <p:spPr/>
        <p:txBody>
          <a:bodyPr/>
          <a:lstStyle/>
          <a:p>
            <a:fld id="{CB8E06FC-A5A5-4322-BFA6-9D8A72B29328}" type="slidenum">
              <a:rPr lang="en-US" smtClean="0"/>
              <a:t>4</a:t>
            </a:fld>
            <a:endParaRPr lang="en-US"/>
          </a:p>
        </p:txBody>
      </p:sp>
    </p:spTree>
    <p:extLst>
      <p:ext uri="{BB962C8B-B14F-4D97-AF65-F5344CB8AC3E}">
        <p14:creationId xmlns:p14="http://schemas.microsoft.com/office/powerpoint/2010/main" val="97682164"/>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3"/>
                </p:tgtEl>
              </p:cMediaNode>
            </p:audio>
            <p:audio>
              <p:cMediaNode vol="80000">
                <p:cTn id="3" fill="hold" display="0">
                  <p:stCondLst>
                    <p:cond delay="indefinite"/>
                  </p:stCondLst>
                  <p:endCondLst>
                    <p:cond evt="onStopAudio" delay="0">
                      <p:tgtEl>
                        <p:sldTgt/>
                      </p:tgtEl>
                    </p:cond>
                  </p:endCondLst>
                </p:cTn>
                <p:tgtEl>
                  <p:spTgt spid="24"/>
                </p:tgtEl>
              </p:cMediaNode>
            </p:audio>
            <p:audio>
              <p:cMediaNode vol="80000">
                <p:cTn id="4"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III- Man           lend me </a:t>
            </a:r>
            <a:r>
              <a:rPr lang="en-US" dirty="0" smtClean="0">
                <a:solidFill>
                  <a:srgbClr val="FF0000"/>
                </a:solidFill>
              </a:rPr>
              <a:t>____ ___</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listen, give attention to</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461665"/>
          </a:xfrm>
          <a:prstGeom prst="rect">
            <a:avLst/>
          </a:prstGeom>
          <a:noFill/>
        </p:spPr>
        <p:txBody>
          <a:bodyPr wrap="square" rtlCol="0">
            <a:spAutoFit/>
          </a:bodyPr>
          <a:lstStyle/>
          <a:p>
            <a:r>
              <a:rPr lang="en-US" sz="2400" dirty="0" smtClean="0"/>
              <a:t> </a:t>
            </a:r>
            <a:endParaRPr lang="en-US" sz="2400" dirty="0"/>
          </a:p>
        </p:txBody>
      </p:sp>
      <p:pic>
        <p:nvPicPr>
          <p:cNvPr id="25" name="Picture 24"/>
          <p:cNvPicPr>
            <a:picLocks noChangeAspect="1"/>
          </p:cNvPicPr>
          <p:nvPr/>
        </p:nvPicPr>
        <p:blipFill>
          <a:blip r:embed="rId7"/>
          <a:stretch>
            <a:fillRect/>
          </a:stretch>
        </p:blipFill>
        <p:spPr>
          <a:xfrm>
            <a:off x="10588613" y="6364181"/>
            <a:ext cx="1603387" cy="493819"/>
          </a:xfrm>
          <a:prstGeom prst="rect">
            <a:avLst/>
          </a:prstGeom>
        </p:spPr>
      </p:pic>
      <p:pic>
        <p:nvPicPr>
          <p:cNvPr id="26" name="Picture 25"/>
          <p:cNvPicPr>
            <a:picLocks noChangeAspect="1"/>
          </p:cNvPicPr>
          <p:nvPr/>
        </p:nvPicPr>
        <p:blipFill>
          <a:blip r:embed="rId8"/>
          <a:stretch>
            <a:fillRect/>
          </a:stretch>
        </p:blipFill>
        <p:spPr>
          <a:xfrm>
            <a:off x="3797644" y="1783334"/>
            <a:ext cx="4596711" cy="3279626"/>
          </a:xfrm>
          <a:prstGeom prst="rect">
            <a:avLst/>
          </a:prstGeom>
        </p:spPr>
      </p:pic>
      <p:sp>
        <p:nvSpPr>
          <p:cNvPr id="22" name="Slide Number Placeholder 21"/>
          <p:cNvSpPr>
            <a:spLocks noGrp="1"/>
          </p:cNvSpPr>
          <p:nvPr>
            <p:ph type="sldNum" sz="quarter" idx="12"/>
          </p:nvPr>
        </p:nvSpPr>
        <p:spPr/>
        <p:txBody>
          <a:bodyPr/>
          <a:lstStyle/>
          <a:p>
            <a:fld id="{CB8E06FC-A5A5-4322-BFA6-9D8A72B29328}" type="slidenum">
              <a:rPr lang="en-US" smtClean="0"/>
              <a:t>5</a:t>
            </a:fld>
            <a:endParaRPr lang="en-US"/>
          </a:p>
        </p:txBody>
      </p:sp>
    </p:spTree>
    <p:extLst>
      <p:ext uri="{BB962C8B-B14F-4D97-AF65-F5344CB8AC3E}">
        <p14:creationId xmlns:p14="http://schemas.microsoft.com/office/powerpoint/2010/main" val="4024737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500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childTnLst>
                          </p:cTn>
                        </p:par>
                        <p:par>
                          <p:cTn id="8" fill="hold">
                            <p:stCondLst>
                              <p:cond delay="6000"/>
                            </p:stCondLst>
                            <p:childTnLst>
                              <p:par>
                                <p:cTn id="9" presetID="10" presetClass="exit" presetSubtype="0" fill="hold" grpId="0" nodeType="afterEffect">
                                  <p:stCondLst>
                                    <p:cond delay="0"/>
                                  </p:stCondLst>
                                  <p:childTnLst>
                                    <p:animEffect transition="out" filter="fade">
                                      <p:cBhvr>
                                        <p:cTn id="10" dur="1000"/>
                                        <p:tgtEl>
                                          <p:spTgt spid="20"/>
                                        </p:tgtEl>
                                      </p:cBhvr>
                                    </p:animEffect>
                                    <p:set>
                                      <p:cBhvr>
                                        <p:cTn id="11" dur="1" fill="hold">
                                          <p:stCondLst>
                                            <p:cond delay="999"/>
                                          </p:stCondLst>
                                        </p:cTn>
                                        <p:tgtEl>
                                          <p:spTgt spid="20"/>
                                        </p:tgtEl>
                                        <p:attrNameLst>
                                          <p:attrName>style.visibility</p:attrName>
                                        </p:attrNameLst>
                                      </p:cBhvr>
                                      <p:to>
                                        <p:strVal val="hidden"/>
                                      </p:to>
                                    </p:set>
                                  </p:childTnLst>
                                </p:cTn>
                              </p:par>
                            </p:childTnLst>
                          </p:cTn>
                        </p:par>
                        <p:par>
                          <p:cTn id="12" fill="hold">
                            <p:stCondLst>
                              <p:cond delay="7000"/>
                            </p:stCondLst>
                            <p:childTnLst>
                              <p:par>
                                <p:cTn id="13" presetID="10" presetClass="exit" presetSubtype="0" fill="hold" grpId="0" nodeType="afterEffect">
                                  <p:stCondLst>
                                    <p:cond delay="0"/>
                                  </p:stCondLst>
                                  <p:childTnLst>
                                    <p:animEffect transition="out" filter="fade">
                                      <p:cBhvr>
                                        <p:cTn id="14" dur="1000"/>
                                        <p:tgtEl>
                                          <p:spTgt spid="19"/>
                                        </p:tgtEl>
                                      </p:cBhvr>
                                    </p:animEffect>
                                    <p:set>
                                      <p:cBhvr>
                                        <p:cTn id="15" dur="1" fill="hold">
                                          <p:stCondLst>
                                            <p:cond delay="999"/>
                                          </p:stCondLst>
                                        </p:cTn>
                                        <p:tgtEl>
                                          <p:spTgt spid="19"/>
                                        </p:tgtEl>
                                        <p:attrNameLst>
                                          <p:attrName>style.visibility</p:attrName>
                                        </p:attrNameLst>
                                      </p:cBhvr>
                                      <p:to>
                                        <p:strVal val="hidden"/>
                                      </p:to>
                                    </p:set>
                                  </p:childTnLst>
                                </p:cTn>
                              </p:par>
                            </p:childTnLst>
                          </p:cTn>
                        </p:par>
                        <p:par>
                          <p:cTn id="16" fill="hold">
                            <p:stCondLst>
                              <p:cond delay="8000"/>
                            </p:stCondLst>
                            <p:childTnLst>
                              <p:par>
                                <p:cTn id="17" presetID="10" presetClass="exit" presetSubtype="0" fill="hold" grpId="0" nodeType="afterEffect">
                                  <p:stCondLst>
                                    <p:cond delay="0"/>
                                  </p:stCondLst>
                                  <p:childTnLst>
                                    <p:animEffect transition="out" filter="fade">
                                      <p:cBhvr>
                                        <p:cTn id="18" dur="1000"/>
                                        <p:tgtEl>
                                          <p:spTgt spid="18"/>
                                        </p:tgtEl>
                                      </p:cBhvr>
                                    </p:animEffect>
                                    <p:set>
                                      <p:cBhvr>
                                        <p:cTn id="19" dur="1" fill="hold">
                                          <p:stCondLst>
                                            <p:cond delay="999"/>
                                          </p:stCondLst>
                                        </p:cTn>
                                        <p:tgtEl>
                                          <p:spTgt spid="18"/>
                                        </p:tgtEl>
                                        <p:attrNameLst>
                                          <p:attrName>style.visibility</p:attrName>
                                        </p:attrNameLst>
                                      </p:cBhvr>
                                      <p:to>
                                        <p:strVal val="hidden"/>
                                      </p:to>
                                    </p:set>
                                  </p:childTnLst>
                                </p:cTn>
                              </p:par>
                            </p:childTnLst>
                          </p:cTn>
                        </p:par>
                        <p:par>
                          <p:cTn id="20" fill="hold">
                            <p:stCondLst>
                              <p:cond delay="9000"/>
                            </p:stCondLst>
                            <p:childTnLst>
                              <p:par>
                                <p:cTn id="21" presetID="10" presetClass="exit" presetSubtype="0" fill="hold" grpId="0" nodeType="afterEffect">
                                  <p:stCondLst>
                                    <p:cond delay="0"/>
                                  </p:stCondLst>
                                  <p:childTnLst>
                                    <p:animEffect transition="out" filter="fade">
                                      <p:cBhvr>
                                        <p:cTn id="22" dur="1000"/>
                                        <p:tgtEl>
                                          <p:spTgt spid="17"/>
                                        </p:tgtEl>
                                      </p:cBhvr>
                                    </p:animEffect>
                                    <p:set>
                                      <p:cBhvr>
                                        <p:cTn id="23" dur="1" fill="hold">
                                          <p:stCondLst>
                                            <p:cond delay="999"/>
                                          </p:stCondLst>
                                        </p:cTn>
                                        <p:tgtEl>
                                          <p:spTgt spid="17"/>
                                        </p:tgtEl>
                                        <p:attrNameLst>
                                          <p:attrName>style.visibility</p:attrName>
                                        </p:attrNameLst>
                                      </p:cBhvr>
                                      <p:to>
                                        <p:strVal val="hidden"/>
                                      </p:to>
                                    </p:set>
                                  </p:childTnLst>
                                </p:cTn>
                              </p:par>
                            </p:childTnLst>
                          </p:cTn>
                        </p:par>
                        <p:par>
                          <p:cTn id="24" fill="hold">
                            <p:stCondLst>
                              <p:cond delay="10000"/>
                            </p:stCondLst>
                            <p:childTnLst>
                              <p:par>
                                <p:cTn id="25" presetID="10" presetClass="exit" presetSubtype="0" fill="hold" grpId="0" nodeType="afterEffect">
                                  <p:stCondLst>
                                    <p:cond delay="0"/>
                                  </p:stCondLst>
                                  <p:childTnLst>
                                    <p:animEffect transition="out" filter="fade">
                                      <p:cBhvr>
                                        <p:cTn id="26" dur="1000"/>
                                        <p:tgtEl>
                                          <p:spTgt spid="16"/>
                                        </p:tgtEl>
                                      </p:cBhvr>
                                    </p:animEffect>
                                    <p:set>
                                      <p:cBhvr>
                                        <p:cTn id="27" dur="1" fill="hold">
                                          <p:stCondLst>
                                            <p:cond delay="999"/>
                                          </p:stCondLst>
                                        </p:cTn>
                                        <p:tgtEl>
                                          <p:spTgt spid="16"/>
                                        </p:tgtEl>
                                        <p:attrNameLst>
                                          <p:attrName>style.visibility</p:attrName>
                                        </p:attrNameLst>
                                      </p:cBhvr>
                                      <p:to>
                                        <p:strVal val="hidden"/>
                                      </p:to>
                                    </p:set>
                                  </p:childTnLst>
                                </p:cTn>
                              </p:par>
                            </p:childTnLst>
                          </p:cTn>
                        </p:par>
                        <p:par>
                          <p:cTn id="28" fill="hold">
                            <p:stCondLst>
                              <p:cond delay="11000"/>
                            </p:stCondLst>
                            <p:childTnLst>
                              <p:par>
                                <p:cTn id="29" presetID="10" presetClass="exit" presetSubtype="0" fill="hold" grpId="0" nodeType="afterEffect">
                                  <p:stCondLst>
                                    <p:cond delay="0"/>
                                  </p:stCondLst>
                                  <p:childTnLst>
                                    <p:animEffect transition="out" filter="fade">
                                      <p:cBhvr>
                                        <p:cTn id="30" dur="1000"/>
                                        <p:tgtEl>
                                          <p:spTgt spid="15"/>
                                        </p:tgtEl>
                                      </p:cBhvr>
                                    </p:animEffect>
                                    <p:set>
                                      <p:cBhvr>
                                        <p:cTn id="31" dur="1" fill="hold">
                                          <p:stCondLst>
                                            <p:cond delay="999"/>
                                          </p:stCondLst>
                                        </p:cTn>
                                        <p:tgtEl>
                                          <p:spTgt spid="15"/>
                                        </p:tgtEl>
                                        <p:attrNameLst>
                                          <p:attrName>style.visibility</p:attrName>
                                        </p:attrNameLst>
                                      </p:cBhvr>
                                      <p:to>
                                        <p:strVal val="hidden"/>
                                      </p:to>
                                    </p:set>
                                  </p:childTnLst>
                                </p:cTn>
                              </p:par>
                            </p:childTnLst>
                          </p:cTn>
                        </p:par>
                        <p:par>
                          <p:cTn id="32" fill="hold">
                            <p:stCondLst>
                              <p:cond delay="12000"/>
                            </p:stCondLst>
                            <p:childTnLst>
                              <p:par>
                                <p:cTn id="33" presetID="10" presetClass="exit" presetSubtype="0" fill="hold" grpId="0" nodeType="afterEffect">
                                  <p:stCondLst>
                                    <p:cond delay="0"/>
                                  </p:stCondLst>
                                  <p:childTnLst>
                                    <p:animEffect transition="out" filter="fade">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childTnLst>
                          </p:cTn>
                        </p:par>
                        <p:par>
                          <p:cTn id="36" fill="hold">
                            <p:stCondLst>
                              <p:cond delay="13000"/>
                            </p:stCondLst>
                            <p:childTnLst>
                              <p:par>
                                <p:cTn id="37" presetID="10" presetClass="exit" presetSubtype="0" fill="hold" grpId="0" nodeType="afterEffect">
                                  <p:stCondLst>
                                    <p:cond delay="0"/>
                                  </p:stCondLst>
                                  <p:childTnLst>
                                    <p:animEffect transition="out" filter="fade">
                                      <p:cBhvr>
                                        <p:cTn id="38" dur="1000"/>
                                        <p:tgtEl>
                                          <p:spTgt spid="13"/>
                                        </p:tgtEl>
                                      </p:cBhvr>
                                    </p:animEffect>
                                    <p:set>
                                      <p:cBhvr>
                                        <p:cTn id="39" dur="1" fill="hold">
                                          <p:stCondLst>
                                            <p:cond delay="999"/>
                                          </p:stCondLst>
                                        </p:cTn>
                                        <p:tgtEl>
                                          <p:spTgt spid="13"/>
                                        </p:tgtEl>
                                        <p:attrNameLst>
                                          <p:attrName>style.visibility</p:attrName>
                                        </p:attrNameLst>
                                      </p:cBhvr>
                                      <p:to>
                                        <p:strVal val="hidden"/>
                                      </p:to>
                                    </p:set>
                                  </p:childTnLst>
                                </p:cTn>
                              </p:par>
                            </p:childTnLst>
                          </p:cTn>
                        </p:par>
                        <p:par>
                          <p:cTn id="40" fill="hold">
                            <p:stCondLst>
                              <p:cond delay="14000"/>
                            </p:stCondLst>
                            <p:childTnLst>
                              <p:par>
                                <p:cTn id="41" presetID="10" presetClass="exit" presetSubtype="0" fill="hold" grpId="0" nodeType="afterEffect">
                                  <p:stCondLst>
                                    <p:cond delay="0"/>
                                  </p:stCondLst>
                                  <p:childTnLst>
                                    <p:animEffect transition="out" filter="fade">
                                      <p:cBhvr>
                                        <p:cTn id="42" dur="1000"/>
                                        <p:tgtEl>
                                          <p:spTgt spid="12"/>
                                        </p:tgtEl>
                                      </p:cBhvr>
                                    </p:animEffect>
                                    <p:set>
                                      <p:cBhvr>
                                        <p:cTn id="43" dur="1" fill="hold">
                                          <p:stCondLst>
                                            <p:cond delay="999"/>
                                          </p:stCondLst>
                                        </p:cTn>
                                        <p:tgtEl>
                                          <p:spTgt spid="12"/>
                                        </p:tgtEl>
                                        <p:attrNameLst>
                                          <p:attrName>style.visibility</p:attrName>
                                        </p:attrNameLst>
                                      </p:cBhvr>
                                      <p:to>
                                        <p:strVal val="hidden"/>
                                      </p:to>
                                    </p:set>
                                  </p:childTnLst>
                                </p:cTn>
                              </p:par>
                            </p:childTnLst>
                          </p:cTn>
                        </p:par>
                        <p:par>
                          <p:cTn id="44" fill="hold">
                            <p:stCondLst>
                              <p:cond delay="15000"/>
                            </p:stCondLst>
                            <p:childTnLst>
                              <p:par>
                                <p:cTn id="45" presetID="10" presetClass="exit" presetSubtype="0" fill="hold" grpId="0" nodeType="afterEffect">
                                  <p:stCondLst>
                                    <p:cond delay="0"/>
                                  </p:stCondLst>
                                  <p:childTnLst>
                                    <p:animEffect transition="out" filter="fade">
                                      <p:cBhvr>
                                        <p:cTn id="46" dur="1000"/>
                                        <p:tgtEl>
                                          <p:spTgt spid="11"/>
                                        </p:tgtEl>
                                      </p:cBhvr>
                                    </p:animEffect>
                                    <p:set>
                                      <p:cBhvr>
                                        <p:cTn id="47" dur="1" fill="hold">
                                          <p:stCondLst>
                                            <p:cond delay="999"/>
                                          </p:stCondLst>
                                        </p:cTn>
                                        <p:tgtEl>
                                          <p:spTgt spid="11"/>
                                        </p:tgtEl>
                                        <p:attrNameLst>
                                          <p:attrName>style.visibility</p:attrName>
                                        </p:attrNameLst>
                                      </p:cBhvr>
                                      <p:to>
                                        <p:strVal val="hidden"/>
                                      </p:to>
                                    </p:set>
                                  </p:childTnLst>
                                </p:cTn>
                              </p:par>
                            </p:childTnLst>
                          </p:cTn>
                        </p:par>
                        <p:par>
                          <p:cTn id="48" fill="hold">
                            <p:stCondLst>
                              <p:cond delay="16000"/>
                            </p:stCondLst>
                            <p:childTnLst>
                              <p:par>
                                <p:cTn id="49" presetID="10" presetClass="exit" presetSubtype="0" fill="hold" grpId="0" nodeType="afterEffect">
                                  <p:stCondLst>
                                    <p:cond delay="0"/>
                                  </p:stCondLst>
                                  <p:childTnLst>
                                    <p:animEffect transition="out" filter="fade">
                                      <p:cBhvr>
                                        <p:cTn id="50" dur="1000"/>
                                        <p:tgtEl>
                                          <p:spTgt spid="10"/>
                                        </p:tgtEl>
                                      </p:cBhvr>
                                    </p:animEffect>
                                    <p:set>
                                      <p:cBhvr>
                                        <p:cTn id="51" dur="1" fill="hold">
                                          <p:stCondLst>
                                            <p:cond delay="999"/>
                                          </p:stCondLst>
                                        </p:cTn>
                                        <p:tgtEl>
                                          <p:spTgt spid="10"/>
                                        </p:tgtEl>
                                        <p:attrNameLst>
                                          <p:attrName>style.visibility</p:attrName>
                                        </p:attrNameLst>
                                      </p:cBhvr>
                                      <p:to>
                                        <p:strVal val="hidden"/>
                                      </p:to>
                                    </p:set>
                                  </p:childTnLst>
                                </p:cTn>
                              </p:par>
                            </p:childTnLst>
                          </p:cTn>
                        </p:par>
                        <p:par>
                          <p:cTn id="52" fill="hold">
                            <p:stCondLst>
                              <p:cond delay="17000"/>
                            </p:stCondLst>
                            <p:childTnLst>
                              <p:par>
                                <p:cTn id="53" presetID="10" presetClass="exit" presetSubtype="0" fill="hold" grpId="0" nodeType="afterEffect">
                                  <p:stCondLst>
                                    <p:cond delay="0"/>
                                  </p:stCondLst>
                                  <p:childTnLst>
                                    <p:animEffect transition="out" filter="fade">
                                      <p:cBhvr>
                                        <p:cTn id="54" dur="1000"/>
                                        <p:tgtEl>
                                          <p:spTgt spid="9"/>
                                        </p:tgtEl>
                                      </p:cBhvr>
                                    </p:animEffect>
                                    <p:set>
                                      <p:cBhvr>
                                        <p:cTn id="55" dur="1" fill="hold">
                                          <p:stCondLst>
                                            <p:cond delay="999"/>
                                          </p:stCondLst>
                                        </p:cTn>
                                        <p:tgtEl>
                                          <p:spTgt spid="9"/>
                                        </p:tgtEl>
                                        <p:attrNameLst>
                                          <p:attrName>style.visibility</p:attrName>
                                        </p:attrNameLst>
                                      </p:cBhvr>
                                      <p:to>
                                        <p:strVal val="hidden"/>
                                      </p:to>
                                    </p:set>
                                  </p:childTnLst>
                                </p:cTn>
                              </p:par>
                            </p:childTnLst>
                          </p:cTn>
                        </p:par>
                        <p:par>
                          <p:cTn id="56" fill="hold">
                            <p:stCondLst>
                              <p:cond delay="18000"/>
                            </p:stCondLst>
                            <p:childTnLst>
                              <p:par>
                                <p:cTn id="57" presetID="10" presetClass="exit" presetSubtype="0" fill="hold" grpId="0" nodeType="afterEffect">
                                  <p:stCondLst>
                                    <p:cond delay="0"/>
                                  </p:stCondLst>
                                  <p:childTnLst>
                                    <p:animEffect transition="out" filter="fade">
                                      <p:cBhvr>
                                        <p:cTn id="58" dur="1000"/>
                                        <p:tgtEl>
                                          <p:spTgt spid="8"/>
                                        </p:tgtEl>
                                      </p:cBhvr>
                                    </p:animEffect>
                                    <p:set>
                                      <p:cBhvr>
                                        <p:cTn id="59" dur="1" fill="hold">
                                          <p:stCondLst>
                                            <p:cond delay="999"/>
                                          </p:stCondLst>
                                        </p:cTn>
                                        <p:tgtEl>
                                          <p:spTgt spid="8"/>
                                        </p:tgtEl>
                                        <p:attrNameLst>
                                          <p:attrName>style.visibility</p:attrName>
                                        </p:attrNameLst>
                                      </p:cBhvr>
                                      <p:to>
                                        <p:strVal val="hidden"/>
                                      </p:to>
                                    </p:set>
                                  </p:childTnLst>
                                </p:cTn>
                              </p:par>
                            </p:childTnLst>
                          </p:cTn>
                        </p:par>
                        <p:par>
                          <p:cTn id="60" fill="hold">
                            <p:stCondLst>
                              <p:cond delay="19000"/>
                            </p:stCondLst>
                            <p:childTnLst>
                              <p:par>
                                <p:cTn id="61" presetID="10" presetClass="exit" presetSubtype="0" fill="hold" grpId="0" nodeType="afterEffect">
                                  <p:stCondLst>
                                    <p:cond delay="0"/>
                                  </p:stCondLst>
                                  <p:childTnLst>
                                    <p:animEffect transition="out" filter="fade">
                                      <p:cBhvr>
                                        <p:cTn id="62" dur="1000"/>
                                        <p:tgtEl>
                                          <p:spTgt spid="6"/>
                                        </p:tgtEl>
                                      </p:cBhvr>
                                    </p:animEffect>
                                    <p:set>
                                      <p:cBhvr>
                                        <p:cTn id="63" dur="1" fill="hold">
                                          <p:stCondLst>
                                            <p:cond delay="999"/>
                                          </p:stCondLst>
                                        </p:cTn>
                                        <p:tgtEl>
                                          <p:spTgt spid="6"/>
                                        </p:tgtEl>
                                        <p:attrNameLst>
                                          <p:attrName>style.visibility</p:attrName>
                                        </p:attrNameLst>
                                      </p:cBhvr>
                                      <p:to>
                                        <p:strVal val="hidden"/>
                                      </p:to>
                                    </p:set>
                                  </p:childTnLst>
                                </p:cTn>
                              </p:par>
                            </p:childTnLst>
                          </p:cTn>
                        </p:par>
                        <p:par>
                          <p:cTn id="64" fill="hold">
                            <p:stCondLst>
                              <p:cond delay="20000"/>
                            </p:stCondLst>
                            <p:childTnLst>
                              <p:par>
                                <p:cTn id="65" presetID="1" presetClass="mediacall" presetSubtype="0" fill="hold" nodeType="afterEffect">
                                  <p:stCondLst>
                                    <p:cond delay="0"/>
                                  </p:stCondLst>
                                  <p:childTnLst>
                                    <p:cmd type="call" cmd="playFrom(0.0)">
                                      <p:cBhvr>
                                        <p:cTn id="66" dur="1587" fill="hold"/>
                                        <p:tgtEl>
                                          <p:spTgt spid="4"/>
                                        </p:tgtEl>
                                      </p:cBhvr>
                                    </p:cmd>
                                  </p:childTnLst>
                                </p:cTn>
                              </p:par>
                            </p:childTnLst>
                          </p:cTn>
                        </p:par>
                        <p:par>
                          <p:cTn id="67" fill="hold">
                            <p:stCondLst>
                              <p:cond delay="21587"/>
                            </p:stCondLst>
                            <p:childTnLst>
                              <p:par>
                                <p:cTn id="68" presetID="2" presetClass="entr" presetSubtype="4" fill="hold" nodeType="afterEffect">
                                  <p:stCondLst>
                                    <p:cond delay="0"/>
                                  </p:stCondLst>
                                  <p:childTnLst>
                                    <p:set>
                                      <p:cBhvr>
                                        <p:cTn id="69" dur="1" fill="hold">
                                          <p:stCondLst>
                                            <p:cond delay="0"/>
                                          </p:stCondLst>
                                        </p:cTn>
                                        <p:tgtEl>
                                          <p:spTgt spid="25"/>
                                        </p:tgtEl>
                                        <p:attrNameLst>
                                          <p:attrName>style.visibility</p:attrName>
                                        </p:attrNameLst>
                                      </p:cBhvr>
                                      <p:to>
                                        <p:strVal val="visible"/>
                                      </p:to>
                                    </p:set>
                                    <p:anim calcmode="lin" valueType="num">
                                      <p:cBhvr additive="base">
                                        <p:cTn id="70" dur="1000" fill="hold"/>
                                        <p:tgtEl>
                                          <p:spTgt spid="25"/>
                                        </p:tgtEl>
                                        <p:attrNameLst>
                                          <p:attrName>ppt_x</p:attrName>
                                        </p:attrNameLst>
                                      </p:cBhvr>
                                      <p:tavLst>
                                        <p:tav tm="0">
                                          <p:val>
                                            <p:strVal val="#ppt_x"/>
                                          </p:val>
                                        </p:tav>
                                        <p:tav tm="100000">
                                          <p:val>
                                            <p:strVal val="#ppt_x"/>
                                          </p:val>
                                        </p:tav>
                                      </p:tavLst>
                                    </p:anim>
                                    <p:anim calcmode="lin" valueType="num">
                                      <p:cBhvr additive="base">
                                        <p:cTn id="71"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23"/>
                </p:tgtEl>
              </p:cMediaNode>
            </p:audio>
            <p:audio>
              <p:cMediaNode vol="80000">
                <p:cTn id="73" fill="hold" display="0">
                  <p:stCondLst>
                    <p:cond delay="indefinite"/>
                  </p:stCondLst>
                  <p:endCondLst>
                    <p:cond evt="onStopAudio" delay="0">
                      <p:tgtEl>
                        <p:sldTgt/>
                      </p:tgtEl>
                    </p:cond>
                  </p:endCondLst>
                </p:cTn>
                <p:tgtEl>
                  <p:spTgt spid="24"/>
                </p:tgtEl>
              </p:cMediaNode>
            </p:audio>
            <p:audio>
              <p:cMediaNode vol="80000">
                <p:cTn id="74" fill="hold" display="0">
                  <p:stCondLst>
                    <p:cond delay="indefinite"/>
                  </p:stCondLst>
                  <p:endCondLst>
                    <p:cond evt="onStopAudio" delay="0">
                      <p:tgtEl>
                        <p:sldTgt/>
                      </p:tgtEl>
                    </p:cond>
                  </p:endCondLst>
                </p:cTn>
                <p:tgtEl>
                  <p:spTgt spid="4"/>
                </p:tgtEl>
              </p:cMediaNode>
            </p:audio>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III- Man           lend me </a:t>
            </a:r>
            <a:r>
              <a:rPr lang="en-US" dirty="0" smtClean="0">
                <a:solidFill>
                  <a:srgbClr val="FF0000"/>
                </a:solidFill>
              </a:rPr>
              <a:t>your ear</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listen, give attention to</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830997"/>
          </a:xfrm>
          <a:prstGeom prst="rect">
            <a:avLst/>
          </a:prstGeom>
          <a:noFill/>
        </p:spPr>
        <p:txBody>
          <a:bodyPr wrap="square" rtlCol="0">
            <a:spAutoFit/>
          </a:bodyPr>
          <a:lstStyle/>
          <a:p>
            <a:r>
              <a:rPr lang="en-US" sz="2400" dirty="0"/>
              <a:t>Unknown origin, but made popular by William Shakespeare, who </a:t>
            </a:r>
            <a:r>
              <a:rPr lang="en-US" sz="2400" dirty="0" smtClean="0"/>
              <a:t>wrote </a:t>
            </a:r>
            <a:r>
              <a:rPr lang="en-US" sz="2400" dirty="0"/>
              <a:t>in </a:t>
            </a:r>
            <a:r>
              <a:rPr lang="en-US" sz="2400" i="1" dirty="0"/>
              <a:t>Julius Caesar</a:t>
            </a:r>
            <a:r>
              <a:rPr lang="en-US" sz="2400" dirty="0"/>
              <a:t>,  “Friends, Romans, countrymen, lend me your ears.”</a:t>
            </a:r>
            <a:r>
              <a:rPr lang="en-US" sz="2400" dirty="0" smtClean="0"/>
              <a:t> </a:t>
            </a:r>
            <a:endParaRPr lang="en-US" sz="2400" dirty="0"/>
          </a:p>
        </p:txBody>
      </p:sp>
      <p:pic>
        <p:nvPicPr>
          <p:cNvPr id="26" name="Picture 25"/>
          <p:cNvPicPr>
            <a:picLocks noChangeAspect="1"/>
          </p:cNvPicPr>
          <p:nvPr/>
        </p:nvPicPr>
        <p:blipFill>
          <a:blip r:embed="rId7"/>
          <a:stretch>
            <a:fillRect/>
          </a:stretch>
        </p:blipFill>
        <p:spPr>
          <a:xfrm>
            <a:off x="3797644" y="1783334"/>
            <a:ext cx="4596711" cy="3279626"/>
          </a:xfrm>
          <a:prstGeom prst="rect">
            <a:avLst/>
          </a:prstGeom>
        </p:spPr>
      </p:pic>
      <p:sp>
        <p:nvSpPr>
          <p:cNvPr id="22" name="Slide Number Placeholder 21"/>
          <p:cNvSpPr>
            <a:spLocks noGrp="1"/>
          </p:cNvSpPr>
          <p:nvPr>
            <p:ph type="sldNum" sz="quarter" idx="12"/>
          </p:nvPr>
        </p:nvSpPr>
        <p:spPr/>
        <p:txBody>
          <a:bodyPr/>
          <a:lstStyle/>
          <a:p>
            <a:fld id="{CB8E06FC-A5A5-4322-BFA6-9D8A72B29328}" type="slidenum">
              <a:rPr lang="en-US" smtClean="0"/>
              <a:t>6</a:t>
            </a:fld>
            <a:endParaRPr lang="en-US"/>
          </a:p>
        </p:txBody>
      </p:sp>
    </p:spTree>
    <p:extLst>
      <p:ext uri="{BB962C8B-B14F-4D97-AF65-F5344CB8AC3E}">
        <p14:creationId xmlns:p14="http://schemas.microsoft.com/office/powerpoint/2010/main" val="345034111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3"/>
                </p:tgtEl>
              </p:cMediaNode>
            </p:audio>
            <p:audio>
              <p:cMediaNode vol="80000">
                <p:cTn id="3" fill="hold" display="0">
                  <p:stCondLst>
                    <p:cond delay="indefinite"/>
                  </p:stCondLst>
                  <p:endCondLst>
                    <p:cond evt="onStopAudio" delay="0">
                      <p:tgtEl>
                        <p:sldTgt/>
                      </p:tgtEl>
                    </p:cond>
                  </p:endCondLst>
                </p:cTn>
                <p:tgtEl>
                  <p:spTgt spid="24"/>
                </p:tgtEl>
              </p:cMediaNode>
            </p:audio>
            <p:audio>
              <p:cMediaNode vol="80000">
                <p:cTn id="4"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III- Man           turn </a:t>
            </a:r>
            <a:r>
              <a:rPr lang="en-US" dirty="0" smtClean="0">
                <a:solidFill>
                  <a:srgbClr val="FF0000"/>
                </a:solidFill>
              </a:rPr>
              <a:t>___ ____ _____</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encourage equal retaliation</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461665"/>
          </a:xfrm>
          <a:prstGeom prst="rect">
            <a:avLst/>
          </a:prstGeom>
          <a:noFill/>
        </p:spPr>
        <p:txBody>
          <a:bodyPr wrap="square" rtlCol="0">
            <a:spAutoFit/>
          </a:bodyPr>
          <a:lstStyle/>
          <a:p>
            <a:r>
              <a:rPr lang="en-US" sz="2400" dirty="0" smtClean="0"/>
              <a:t> </a:t>
            </a:r>
            <a:endParaRPr lang="en-US" sz="2400" dirty="0"/>
          </a:p>
        </p:txBody>
      </p:sp>
      <p:pic>
        <p:nvPicPr>
          <p:cNvPr id="25" name="Picture 24"/>
          <p:cNvPicPr>
            <a:picLocks noChangeAspect="1"/>
          </p:cNvPicPr>
          <p:nvPr/>
        </p:nvPicPr>
        <p:blipFill>
          <a:blip r:embed="rId7"/>
          <a:stretch>
            <a:fillRect/>
          </a:stretch>
        </p:blipFill>
        <p:spPr>
          <a:xfrm>
            <a:off x="10588613" y="6364181"/>
            <a:ext cx="1603387" cy="493819"/>
          </a:xfrm>
          <a:prstGeom prst="rect">
            <a:avLst/>
          </a:prstGeom>
        </p:spPr>
      </p:pic>
      <p:pic>
        <p:nvPicPr>
          <p:cNvPr id="22" name="Picture 21"/>
          <p:cNvPicPr>
            <a:picLocks noChangeAspect="1"/>
          </p:cNvPicPr>
          <p:nvPr/>
        </p:nvPicPr>
        <p:blipFill>
          <a:blip r:embed="rId8"/>
          <a:stretch>
            <a:fillRect/>
          </a:stretch>
        </p:blipFill>
        <p:spPr>
          <a:xfrm>
            <a:off x="4892842" y="1735830"/>
            <a:ext cx="2406316" cy="3287200"/>
          </a:xfrm>
          <a:prstGeom prst="rect">
            <a:avLst/>
          </a:prstGeom>
        </p:spPr>
      </p:pic>
      <p:sp>
        <p:nvSpPr>
          <p:cNvPr id="26" name="Slide Number Placeholder 25"/>
          <p:cNvSpPr>
            <a:spLocks noGrp="1"/>
          </p:cNvSpPr>
          <p:nvPr>
            <p:ph type="sldNum" sz="quarter" idx="12"/>
          </p:nvPr>
        </p:nvSpPr>
        <p:spPr/>
        <p:txBody>
          <a:bodyPr/>
          <a:lstStyle/>
          <a:p>
            <a:fld id="{CB8E06FC-A5A5-4322-BFA6-9D8A72B29328}" type="slidenum">
              <a:rPr lang="en-US" smtClean="0"/>
              <a:t>7</a:t>
            </a:fld>
            <a:endParaRPr lang="en-US"/>
          </a:p>
        </p:txBody>
      </p:sp>
    </p:spTree>
    <p:extLst>
      <p:ext uri="{BB962C8B-B14F-4D97-AF65-F5344CB8AC3E}">
        <p14:creationId xmlns:p14="http://schemas.microsoft.com/office/powerpoint/2010/main" val="172285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500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childTnLst>
                          </p:cTn>
                        </p:par>
                        <p:par>
                          <p:cTn id="8" fill="hold">
                            <p:stCondLst>
                              <p:cond delay="6000"/>
                            </p:stCondLst>
                            <p:childTnLst>
                              <p:par>
                                <p:cTn id="9" presetID="10" presetClass="exit" presetSubtype="0" fill="hold" grpId="0" nodeType="afterEffect">
                                  <p:stCondLst>
                                    <p:cond delay="0"/>
                                  </p:stCondLst>
                                  <p:childTnLst>
                                    <p:animEffect transition="out" filter="fade">
                                      <p:cBhvr>
                                        <p:cTn id="10" dur="1000"/>
                                        <p:tgtEl>
                                          <p:spTgt spid="20"/>
                                        </p:tgtEl>
                                      </p:cBhvr>
                                    </p:animEffect>
                                    <p:set>
                                      <p:cBhvr>
                                        <p:cTn id="11" dur="1" fill="hold">
                                          <p:stCondLst>
                                            <p:cond delay="999"/>
                                          </p:stCondLst>
                                        </p:cTn>
                                        <p:tgtEl>
                                          <p:spTgt spid="20"/>
                                        </p:tgtEl>
                                        <p:attrNameLst>
                                          <p:attrName>style.visibility</p:attrName>
                                        </p:attrNameLst>
                                      </p:cBhvr>
                                      <p:to>
                                        <p:strVal val="hidden"/>
                                      </p:to>
                                    </p:set>
                                  </p:childTnLst>
                                </p:cTn>
                              </p:par>
                            </p:childTnLst>
                          </p:cTn>
                        </p:par>
                        <p:par>
                          <p:cTn id="12" fill="hold">
                            <p:stCondLst>
                              <p:cond delay="7000"/>
                            </p:stCondLst>
                            <p:childTnLst>
                              <p:par>
                                <p:cTn id="13" presetID="10" presetClass="exit" presetSubtype="0" fill="hold" grpId="0" nodeType="afterEffect">
                                  <p:stCondLst>
                                    <p:cond delay="0"/>
                                  </p:stCondLst>
                                  <p:childTnLst>
                                    <p:animEffect transition="out" filter="fade">
                                      <p:cBhvr>
                                        <p:cTn id="14" dur="1000"/>
                                        <p:tgtEl>
                                          <p:spTgt spid="19"/>
                                        </p:tgtEl>
                                      </p:cBhvr>
                                    </p:animEffect>
                                    <p:set>
                                      <p:cBhvr>
                                        <p:cTn id="15" dur="1" fill="hold">
                                          <p:stCondLst>
                                            <p:cond delay="999"/>
                                          </p:stCondLst>
                                        </p:cTn>
                                        <p:tgtEl>
                                          <p:spTgt spid="19"/>
                                        </p:tgtEl>
                                        <p:attrNameLst>
                                          <p:attrName>style.visibility</p:attrName>
                                        </p:attrNameLst>
                                      </p:cBhvr>
                                      <p:to>
                                        <p:strVal val="hidden"/>
                                      </p:to>
                                    </p:set>
                                  </p:childTnLst>
                                </p:cTn>
                              </p:par>
                            </p:childTnLst>
                          </p:cTn>
                        </p:par>
                        <p:par>
                          <p:cTn id="16" fill="hold">
                            <p:stCondLst>
                              <p:cond delay="8000"/>
                            </p:stCondLst>
                            <p:childTnLst>
                              <p:par>
                                <p:cTn id="17" presetID="10" presetClass="exit" presetSubtype="0" fill="hold" grpId="0" nodeType="afterEffect">
                                  <p:stCondLst>
                                    <p:cond delay="0"/>
                                  </p:stCondLst>
                                  <p:childTnLst>
                                    <p:animEffect transition="out" filter="fade">
                                      <p:cBhvr>
                                        <p:cTn id="18" dur="1000"/>
                                        <p:tgtEl>
                                          <p:spTgt spid="18"/>
                                        </p:tgtEl>
                                      </p:cBhvr>
                                    </p:animEffect>
                                    <p:set>
                                      <p:cBhvr>
                                        <p:cTn id="19" dur="1" fill="hold">
                                          <p:stCondLst>
                                            <p:cond delay="999"/>
                                          </p:stCondLst>
                                        </p:cTn>
                                        <p:tgtEl>
                                          <p:spTgt spid="18"/>
                                        </p:tgtEl>
                                        <p:attrNameLst>
                                          <p:attrName>style.visibility</p:attrName>
                                        </p:attrNameLst>
                                      </p:cBhvr>
                                      <p:to>
                                        <p:strVal val="hidden"/>
                                      </p:to>
                                    </p:set>
                                  </p:childTnLst>
                                </p:cTn>
                              </p:par>
                            </p:childTnLst>
                          </p:cTn>
                        </p:par>
                        <p:par>
                          <p:cTn id="20" fill="hold">
                            <p:stCondLst>
                              <p:cond delay="9000"/>
                            </p:stCondLst>
                            <p:childTnLst>
                              <p:par>
                                <p:cTn id="21" presetID="10" presetClass="exit" presetSubtype="0" fill="hold" grpId="0" nodeType="afterEffect">
                                  <p:stCondLst>
                                    <p:cond delay="0"/>
                                  </p:stCondLst>
                                  <p:childTnLst>
                                    <p:animEffect transition="out" filter="fade">
                                      <p:cBhvr>
                                        <p:cTn id="22" dur="1000"/>
                                        <p:tgtEl>
                                          <p:spTgt spid="17"/>
                                        </p:tgtEl>
                                      </p:cBhvr>
                                    </p:animEffect>
                                    <p:set>
                                      <p:cBhvr>
                                        <p:cTn id="23" dur="1" fill="hold">
                                          <p:stCondLst>
                                            <p:cond delay="999"/>
                                          </p:stCondLst>
                                        </p:cTn>
                                        <p:tgtEl>
                                          <p:spTgt spid="17"/>
                                        </p:tgtEl>
                                        <p:attrNameLst>
                                          <p:attrName>style.visibility</p:attrName>
                                        </p:attrNameLst>
                                      </p:cBhvr>
                                      <p:to>
                                        <p:strVal val="hidden"/>
                                      </p:to>
                                    </p:set>
                                  </p:childTnLst>
                                </p:cTn>
                              </p:par>
                            </p:childTnLst>
                          </p:cTn>
                        </p:par>
                        <p:par>
                          <p:cTn id="24" fill="hold">
                            <p:stCondLst>
                              <p:cond delay="10000"/>
                            </p:stCondLst>
                            <p:childTnLst>
                              <p:par>
                                <p:cTn id="25" presetID="10" presetClass="exit" presetSubtype="0" fill="hold" grpId="0" nodeType="afterEffect">
                                  <p:stCondLst>
                                    <p:cond delay="0"/>
                                  </p:stCondLst>
                                  <p:childTnLst>
                                    <p:animEffect transition="out" filter="fade">
                                      <p:cBhvr>
                                        <p:cTn id="26" dur="1000"/>
                                        <p:tgtEl>
                                          <p:spTgt spid="16"/>
                                        </p:tgtEl>
                                      </p:cBhvr>
                                    </p:animEffect>
                                    <p:set>
                                      <p:cBhvr>
                                        <p:cTn id="27" dur="1" fill="hold">
                                          <p:stCondLst>
                                            <p:cond delay="999"/>
                                          </p:stCondLst>
                                        </p:cTn>
                                        <p:tgtEl>
                                          <p:spTgt spid="16"/>
                                        </p:tgtEl>
                                        <p:attrNameLst>
                                          <p:attrName>style.visibility</p:attrName>
                                        </p:attrNameLst>
                                      </p:cBhvr>
                                      <p:to>
                                        <p:strVal val="hidden"/>
                                      </p:to>
                                    </p:set>
                                  </p:childTnLst>
                                </p:cTn>
                              </p:par>
                            </p:childTnLst>
                          </p:cTn>
                        </p:par>
                        <p:par>
                          <p:cTn id="28" fill="hold">
                            <p:stCondLst>
                              <p:cond delay="11000"/>
                            </p:stCondLst>
                            <p:childTnLst>
                              <p:par>
                                <p:cTn id="29" presetID="10" presetClass="exit" presetSubtype="0" fill="hold" grpId="0" nodeType="afterEffect">
                                  <p:stCondLst>
                                    <p:cond delay="0"/>
                                  </p:stCondLst>
                                  <p:childTnLst>
                                    <p:animEffect transition="out" filter="fade">
                                      <p:cBhvr>
                                        <p:cTn id="30" dur="1000"/>
                                        <p:tgtEl>
                                          <p:spTgt spid="15"/>
                                        </p:tgtEl>
                                      </p:cBhvr>
                                    </p:animEffect>
                                    <p:set>
                                      <p:cBhvr>
                                        <p:cTn id="31" dur="1" fill="hold">
                                          <p:stCondLst>
                                            <p:cond delay="999"/>
                                          </p:stCondLst>
                                        </p:cTn>
                                        <p:tgtEl>
                                          <p:spTgt spid="15"/>
                                        </p:tgtEl>
                                        <p:attrNameLst>
                                          <p:attrName>style.visibility</p:attrName>
                                        </p:attrNameLst>
                                      </p:cBhvr>
                                      <p:to>
                                        <p:strVal val="hidden"/>
                                      </p:to>
                                    </p:set>
                                  </p:childTnLst>
                                </p:cTn>
                              </p:par>
                            </p:childTnLst>
                          </p:cTn>
                        </p:par>
                        <p:par>
                          <p:cTn id="32" fill="hold">
                            <p:stCondLst>
                              <p:cond delay="12000"/>
                            </p:stCondLst>
                            <p:childTnLst>
                              <p:par>
                                <p:cTn id="33" presetID="10" presetClass="exit" presetSubtype="0" fill="hold" grpId="0" nodeType="afterEffect">
                                  <p:stCondLst>
                                    <p:cond delay="0"/>
                                  </p:stCondLst>
                                  <p:childTnLst>
                                    <p:animEffect transition="out" filter="fade">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childTnLst>
                          </p:cTn>
                        </p:par>
                        <p:par>
                          <p:cTn id="36" fill="hold">
                            <p:stCondLst>
                              <p:cond delay="13000"/>
                            </p:stCondLst>
                            <p:childTnLst>
                              <p:par>
                                <p:cTn id="37" presetID="10" presetClass="exit" presetSubtype="0" fill="hold" grpId="0" nodeType="afterEffect">
                                  <p:stCondLst>
                                    <p:cond delay="0"/>
                                  </p:stCondLst>
                                  <p:childTnLst>
                                    <p:animEffect transition="out" filter="fade">
                                      <p:cBhvr>
                                        <p:cTn id="38" dur="1000"/>
                                        <p:tgtEl>
                                          <p:spTgt spid="13"/>
                                        </p:tgtEl>
                                      </p:cBhvr>
                                    </p:animEffect>
                                    <p:set>
                                      <p:cBhvr>
                                        <p:cTn id="39" dur="1" fill="hold">
                                          <p:stCondLst>
                                            <p:cond delay="999"/>
                                          </p:stCondLst>
                                        </p:cTn>
                                        <p:tgtEl>
                                          <p:spTgt spid="13"/>
                                        </p:tgtEl>
                                        <p:attrNameLst>
                                          <p:attrName>style.visibility</p:attrName>
                                        </p:attrNameLst>
                                      </p:cBhvr>
                                      <p:to>
                                        <p:strVal val="hidden"/>
                                      </p:to>
                                    </p:set>
                                  </p:childTnLst>
                                </p:cTn>
                              </p:par>
                            </p:childTnLst>
                          </p:cTn>
                        </p:par>
                        <p:par>
                          <p:cTn id="40" fill="hold">
                            <p:stCondLst>
                              <p:cond delay="14000"/>
                            </p:stCondLst>
                            <p:childTnLst>
                              <p:par>
                                <p:cTn id="41" presetID="10" presetClass="exit" presetSubtype="0" fill="hold" grpId="0" nodeType="afterEffect">
                                  <p:stCondLst>
                                    <p:cond delay="0"/>
                                  </p:stCondLst>
                                  <p:childTnLst>
                                    <p:animEffect transition="out" filter="fade">
                                      <p:cBhvr>
                                        <p:cTn id="42" dur="1000"/>
                                        <p:tgtEl>
                                          <p:spTgt spid="12"/>
                                        </p:tgtEl>
                                      </p:cBhvr>
                                    </p:animEffect>
                                    <p:set>
                                      <p:cBhvr>
                                        <p:cTn id="43" dur="1" fill="hold">
                                          <p:stCondLst>
                                            <p:cond delay="999"/>
                                          </p:stCondLst>
                                        </p:cTn>
                                        <p:tgtEl>
                                          <p:spTgt spid="12"/>
                                        </p:tgtEl>
                                        <p:attrNameLst>
                                          <p:attrName>style.visibility</p:attrName>
                                        </p:attrNameLst>
                                      </p:cBhvr>
                                      <p:to>
                                        <p:strVal val="hidden"/>
                                      </p:to>
                                    </p:set>
                                  </p:childTnLst>
                                </p:cTn>
                              </p:par>
                            </p:childTnLst>
                          </p:cTn>
                        </p:par>
                        <p:par>
                          <p:cTn id="44" fill="hold">
                            <p:stCondLst>
                              <p:cond delay="15000"/>
                            </p:stCondLst>
                            <p:childTnLst>
                              <p:par>
                                <p:cTn id="45" presetID="10" presetClass="exit" presetSubtype="0" fill="hold" grpId="0" nodeType="afterEffect">
                                  <p:stCondLst>
                                    <p:cond delay="0"/>
                                  </p:stCondLst>
                                  <p:childTnLst>
                                    <p:animEffect transition="out" filter="fade">
                                      <p:cBhvr>
                                        <p:cTn id="46" dur="1000"/>
                                        <p:tgtEl>
                                          <p:spTgt spid="11"/>
                                        </p:tgtEl>
                                      </p:cBhvr>
                                    </p:animEffect>
                                    <p:set>
                                      <p:cBhvr>
                                        <p:cTn id="47" dur="1" fill="hold">
                                          <p:stCondLst>
                                            <p:cond delay="999"/>
                                          </p:stCondLst>
                                        </p:cTn>
                                        <p:tgtEl>
                                          <p:spTgt spid="11"/>
                                        </p:tgtEl>
                                        <p:attrNameLst>
                                          <p:attrName>style.visibility</p:attrName>
                                        </p:attrNameLst>
                                      </p:cBhvr>
                                      <p:to>
                                        <p:strVal val="hidden"/>
                                      </p:to>
                                    </p:set>
                                  </p:childTnLst>
                                </p:cTn>
                              </p:par>
                            </p:childTnLst>
                          </p:cTn>
                        </p:par>
                        <p:par>
                          <p:cTn id="48" fill="hold">
                            <p:stCondLst>
                              <p:cond delay="16000"/>
                            </p:stCondLst>
                            <p:childTnLst>
                              <p:par>
                                <p:cTn id="49" presetID="10" presetClass="exit" presetSubtype="0" fill="hold" grpId="0" nodeType="afterEffect">
                                  <p:stCondLst>
                                    <p:cond delay="0"/>
                                  </p:stCondLst>
                                  <p:childTnLst>
                                    <p:animEffect transition="out" filter="fade">
                                      <p:cBhvr>
                                        <p:cTn id="50" dur="1000"/>
                                        <p:tgtEl>
                                          <p:spTgt spid="10"/>
                                        </p:tgtEl>
                                      </p:cBhvr>
                                    </p:animEffect>
                                    <p:set>
                                      <p:cBhvr>
                                        <p:cTn id="51" dur="1" fill="hold">
                                          <p:stCondLst>
                                            <p:cond delay="999"/>
                                          </p:stCondLst>
                                        </p:cTn>
                                        <p:tgtEl>
                                          <p:spTgt spid="10"/>
                                        </p:tgtEl>
                                        <p:attrNameLst>
                                          <p:attrName>style.visibility</p:attrName>
                                        </p:attrNameLst>
                                      </p:cBhvr>
                                      <p:to>
                                        <p:strVal val="hidden"/>
                                      </p:to>
                                    </p:set>
                                  </p:childTnLst>
                                </p:cTn>
                              </p:par>
                            </p:childTnLst>
                          </p:cTn>
                        </p:par>
                        <p:par>
                          <p:cTn id="52" fill="hold">
                            <p:stCondLst>
                              <p:cond delay="17000"/>
                            </p:stCondLst>
                            <p:childTnLst>
                              <p:par>
                                <p:cTn id="53" presetID="10" presetClass="exit" presetSubtype="0" fill="hold" grpId="0" nodeType="afterEffect">
                                  <p:stCondLst>
                                    <p:cond delay="0"/>
                                  </p:stCondLst>
                                  <p:childTnLst>
                                    <p:animEffect transition="out" filter="fade">
                                      <p:cBhvr>
                                        <p:cTn id="54" dur="1000"/>
                                        <p:tgtEl>
                                          <p:spTgt spid="9"/>
                                        </p:tgtEl>
                                      </p:cBhvr>
                                    </p:animEffect>
                                    <p:set>
                                      <p:cBhvr>
                                        <p:cTn id="55" dur="1" fill="hold">
                                          <p:stCondLst>
                                            <p:cond delay="999"/>
                                          </p:stCondLst>
                                        </p:cTn>
                                        <p:tgtEl>
                                          <p:spTgt spid="9"/>
                                        </p:tgtEl>
                                        <p:attrNameLst>
                                          <p:attrName>style.visibility</p:attrName>
                                        </p:attrNameLst>
                                      </p:cBhvr>
                                      <p:to>
                                        <p:strVal val="hidden"/>
                                      </p:to>
                                    </p:set>
                                  </p:childTnLst>
                                </p:cTn>
                              </p:par>
                            </p:childTnLst>
                          </p:cTn>
                        </p:par>
                        <p:par>
                          <p:cTn id="56" fill="hold">
                            <p:stCondLst>
                              <p:cond delay="18000"/>
                            </p:stCondLst>
                            <p:childTnLst>
                              <p:par>
                                <p:cTn id="57" presetID="10" presetClass="exit" presetSubtype="0" fill="hold" grpId="0" nodeType="afterEffect">
                                  <p:stCondLst>
                                    <p:cond delay="0"/>
                                  </p:stCondLst>
                                  <p:childTnLst>
                                    <p:animEffect transition="out" filter="fade">
                                      <p:cBhvr>
                                        <p:cTn id="58" dur="1000"/>
                                        <p:tgtEl>
                                          <p:spTgt spid="8"/>
                                        </p:tgtEl>
                                      </p:cBhvr>
                                    </p:animEffect>
                                    <p:set>
                                      <p:cBhvr>
                                        <p:cTn id="59" dur="1" fill="hold">
                                          <p:stCondLst>
                                            <p:cond delay="999"/>
                                          </p:stCondLst>
                                        </p:cTn>
                                        <p:tgtEl>
                                          <p:spTgt spid="8"/>
                                        </p:tgtEl>
                                        <p:attrNameLst>
                                          <p:attrName>style.visibility</p:attrName>
                                        </p:attrNameLst>
                                      </p:cBhvr>
                                      <p:to>
                                        <p:strVal val="hidden"/>
                                      </p:to>
                                    </p:set>
                                  </p:childTnLst>
                                </p:cTn>
                              </p:par>
                            </p:childTnLst>
                          </p:cTn>
                        </p:par>
                        <p:par>
                          <p:cTn id="60" fill="hold">
                            <p:stCondLst>
                              <p:cond delay="19000"/>
                            </p:stCondLst>
                            <p:childTnLst>
                              <p:par>
                                <p:cTn id="61" presetID="10" presetClass="exit" presetSubtype="0" fill="hold" grpId="0" nodeType="afterEffect">
                                  <p:stCondLst>
                                    <p:cond delay="0"/>
                                  </p:stCondLst>
                                  <p:childTnLst>
                                    <p:animEffect transition="out" filter="fade">
                                      <p:cBhvr>
                                        <p:cTn id="62" dur="1000"/>
                                        <p:tgtEl>
                                          <p:spTgt spid="6"/>
                                        </p:tgtEl>
                                      </p:cBhvr>
                                    </p:animEffect>
                                    <p:set>
                                      <p:cBhvr>
                                        <p:cTn id="63" dur="1" fill="hold">
                                          <p:stCondLst>
                                            <p:cond delay="999"/>
                                          </p:stCondLst>
                                        </p:cTn>
                                        <p:tgtEl>
                                          <p:spTgt spid="6"/>
                                        </p:tgtEl>
                                        <p:attrNameLst>
                                          <p:attrName>style.visibility</p:attrName>
                                        </p:attrNameLst>
                                      </p:cBhvr>
                                      <p:to>
                                        <p:strVal val="hidden"/>
                                      </p:to>
                                    </p:set>
                                  </p:childTnLst>
                                </p:cTn>
                              </p:par>
                            </p:childTnLst>
                          </p:cTn>
                        </p:par>
                        <p:par>
                          <p:cTn id="64" fill="hold">
                            <p:stCondLst>
                              <p:cond delay="20000"/>
                            </p:stCondLst>
                            <p:childTnLst>
                              <p:par>
                                <p:cTn id="65" presetID="1" presetClass="mediacall" presetSubtype="0" fill="hold" nodeType="afterEffect">
                                  <p:stCondLst>
                                    <p:cond delay="0"/>
                                  </p:stCondLst>
                                  <p:childTnLst>
                                    <p:cmd type="call" cmd="playFrom(0.0)">
                                      <p:cBhvr>
                                        <p:cTn id="66" dur="1587" fill="hold"/>
                                        <p:tgtEl>
                                          <p:spTgt spid="4"/>
                                        </p:tgtEl>
                                      </p:cBhvr>
                                    </p:cmd>
                                  </p:childTnLst>
                                </p:cTn>
                              </p:par>
                            </p:childTnLst>
                          </p:cTn>
                        </p:par>
                        <p:par>
                          <p:cTn id="67" fill="hold">
                            <p:stCondLst>
                              <p:cond delay="21587"/>
                            </p:stCondLst>
                            <p:childTnLst>
                              <p:par>
                                <p:cTn id="68" presetID="2" presetClass="entr" presetSubtype="4" fill="hold" nodeType="afterEffect">
                                  <p:stCondLst>
                                    <p:cond delay="0"/>
                                  </p:stCondLst>
                                  <p:childTnLst>
                                    <p:set>
                                      <p:cBhvr>
                                        <p:cTn id="69" dur="1" fill="hold">
                                          <p:stCondLst>
                                            <p:cond delay="0"/>
                                          </p:stCondLst>
                                        </p:cTn>
                                        <p:tgtEl>
                                          <p:spTgt spid="25"/>
                                        </p:tgtEl>
                                        <p:attrNameLst>
                                          <p:attrName>style.visibility</p:attrName>
                                        </p:attrNameLst>
                                      </p:cBhvr>
                                      <p:to>
                                        <p:strVal val="visible"/>
                                      </p:to>
                                    </p:set>
                                    <p:anim calcmode="lin" valueType="num">
                                      <p:cBhvr additive="base">
                                        <p:cTn id="70" dur="1000" fill="hold"/>
                                        <p:tgtEl>
                                          <p:spTgt spid="25"/>
                                        </p:tgtEl>
                                        <p:attrNameLst>
                                          <p:attrName>ppt_x</p:attrName>
                                        </p:attrNameLst>
                                      </p:cBhvr>
                                      <p:tavLst>
                                        <p:tav tm="0">
                                          <p:val>
                                            <p:strVal val="#ppt_x"/>
                                          </p:val>
                                        </p:tav>
                                        <p:tav tm="100000">
                                          <p:val>
                                            <p:strVal val="#ppt_x"/>
                                          </p:val>
                                        </p:tav>
                                      </p:tavLst>
                                    </p:anim>
                                    <p:anim calcmode="lin" valueType="num">
                                      <p:cBhvr additive="base">
                                        <p:cTn id="71"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23"/>
                </p:tgtEl>
              </p:cMediaNode>
            </p:audio>
            <p:audio>
              <p:cMediaNode vol="80000">
                <p:cTn id="73" fill="hold" display="0">
                  <p:stCondLst>
                    <p:cond delay="indefinite"/>
                  </p:stCondLst>
                  <p:endCondLst>
                    <p:cond evt="onStopAudio" delay="0">
                      <p:tgtEl>
                        <p:sldTgt/>
                      </p:tgtEl>
                    </p:cond>
                  </p:endCondLst>
                </p:cTn>
                <p:tgtEl>
                  <p:spTgt spid="24"/>
                </p:tgtEl>
              </p:cMediaNode>
            </p:audio>
            <p:audio>
              <p:cMediaNode vol="80000">
                <p:cTn id="74" fill="hold" display="0">
                  <p:stCondLst>
                    <p:cond delay="indefinite"/>
                  </p:stCondLst>
                  <p:endCondLst>
                    <p:cond evt="onStopAudio" delay="0">
                      <p:tgtEl>
                        <p:sldTgt/>
                      </p:tgtEl>
                    </p:cond>
                  </p:endCondLst>
                </p:cTn>
                <p:tgtEl>
                  <p:spTgt spid="4"/>
                </p:tgtEl>
              </p:cMediaNode>
            </p:audio>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III- Man           turn </a:t>
            </a:r>
            <a:r>
              <a:rPr lang="en-US" dirty="0" smtClean="0">
                <a:solidFill>
                  <a:srgbClr val="FF0000"/>
                </a:solidFill>
              </a:rPr>
              <a:t>the other cheek</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encourage equal retaliation</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1200329"/>
          </a:xfrm>
          <a:prstGeom prst="rect">
            <a:avLst/>
          </a:prstGeom>
          <a:noFill/>
        </p:spPr>
        <p:txBody>
          <a:bodyPr wrap="square" rtlCol="0">
            <a:spAutoFit/>
          </a:bodyPr>
          <a:lstStyle/>
          <a:p>
            <a:r>
              <a:rPr lang="en-US" sz="2400" dirty="0"/>
              <a:t>The Bible, Matthew 5:39, “But I say unto you, </a:t>
            </a:r>
            <a:r>
              <a:rPr lang="en-US" sz="2400" dirty="0" smtClean="0"/>
              <a:t>that </a:t>
            </a:r>
            <a:r>
              <a:rPr lang="en-US" sz="2400" dirty="0"/>
              <a:t>ye resist not evil,  but whomever should smite thee on the right cheek, turn to him the other also.”</a:t>
            </a:r>
          </a:p>
        </p:txBody>
      </p:sp>
      <p:pic>
        <p:nvPicPr>
          <p:cNvPr id="22" name="Picture 21"/>
          <p:cNvPicPr>
            <a:picLocks noChangeAspect="1"/>
          </p:cNvPicPr>
          <p:nvPr/>
        </p:nvPicPr>
        <p:blipFill>
          <a:blip r:embed="rId7"/>
          <a:stretch>
            <a:fillRect/>
          </a:stretch>
        </p:blipFill>
        <p:spPr>
          <a:xfrm>
            <a:off x="4892842" y="1735830"/>
            <a:ext cx="2406316" cy="3287200"/>
          </a:xfrm>
          <a:prstGeom prst="rect">
            <a:avLst/>
          </a:prstGeom>
        </p:spPr>
      </p:pic>
      <p:sp>
        <p:nvSpPr>
          <p:cNvPr id="25" name="Slide Number Placeholder 24"/>
          <p:cNvSpPr>
            <a:spLocks noGrp="1"/>
          </p:cNvSpPr>
          <p:nvPr>
            <p:ph type="sldNum" sz="quarter" idx="12"/>
          </p:nvPr>
        </p:nvSpPr>
        <p:spPr/>
        <p:txBody>
          <a:bodyPr/>
          <a:lstStyle/>
          <a:p>
            <a:fld id="{CB8E06FC-A5A5-4322-BFA6-9D8A72B29328}" type="slidenum">
              <a:rPr lang="en-US" smtClean="0"/>
              <a:t>8</a:t>
            </a:fld>
            <a:endParaRPr lang="en-US"/>
          </a:p>
        </p:txBody>
      </p:sp>
    </p:spTree>
    <p:extLst>
      <p:ext uri="{BB962C8B-B14F-4D97-AF65-F5344CB8AC3E}">
        <p14:creationId xmlns:p14="http://schemas.microsoft.com/office/powerpoint/2010/main" val="855639709"/>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3"/>
                </p:tgtEl>
              </p:cMediaNode>
            </p:audio>
            <p:audio>
              <p:cMediaNode vol="80000">
                <p:cTn id="3" fill="hold" display="0">
                  <p:stCondLst>
                    <p:cond delay="indefinite"/>
                  </p:stCondLst>
                  <p:endCondLst>
                    <p:cond evt="onStopAudio" delay="0">
                      <p:tgtEl>
                        <p:sldTgt/>
                      </p:tgtEl>
                    </p:cond>
                  </p:endCondLst>
                </p:cTn>
                <p:tgtEl>
                  <p:spTgt spid="24"/>
                </p:tgtEl>
              </p:cMediaNode>
            </p:audio>
            <p:audio>
              <p:cMediaNode vol="80000">
                <p:cTn id="4"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ftbell1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2" name="Title 1"/>
          <p:cNvSpPr>
            <a:spLocks noGrp="1"/>
          </p:cNvSpPr>
          <p:nvPr>
            <p:ph type="title"/>
          </p:nvPr>
        </p:nvSpPr>
        <p:spPr>
          <a:xfrm>
            <a:off x="838200" y="365126"/>
            <a:ext cx="10515600" cy="813680"/>
          </a:xfrm>
        </p:spPr>
        <p:txBody>
          <a:bodyPr>
            <a:normAutofit/>
          </a:bodyPr>
          <a:lstStyle/>
          <a:p>
            <a:r>
              <a:rPr lang="en-US" dirty="0" smtClean="0"/>
              <a:t>III- Man           the shoe is on </a:t>
            </a:r>
            <a:r>
              <a:rPr lang="en-US" dirty="0" smtClean="0">
                <a:solidFill>
                  <a:srgbClr val="FF0000"/>
                </a:solidFill>
              </a:rPr>
              <a:t>___ ____ ___</a:t>
            </a:r>
            <a:endParaRPr lang="en-US" dirty="0">
              <a:solidFill>
                <a:srgbClr val="FF0000"/>
              </a:solidFill>
            </a:endParaRPr>
          </a:p>
        </p:txBody>
      </p:sp>
      <p:sp>
        <p:nvSpPr>
          <p:cNvPr id="3" name="Content Placeholder 2"/>
          <p:cNvSpPr>
            <a:spLocks noGrp="1"/>
          </p:cNvSpPr>
          <p:nvPr>
            <p:ph idx="1"/>
          </p:nvPr>
        </p:nvSpPr>
        <p:spPr>
          <a:xfrm>
            <a:off x="838200" y="1277957"/>
            <a:ext cx="10515600" cy="4899006"/>
          </a:xfrm>
        </p:spPr>
        <p:txBody>
          <a:bodyPr/>
          <a:lstStyle/>
          <a:p>
            <a:r>
              <a:rPr lang="en-US" i="1" dirty="0"/>
              <a:t>reversal of a situation</a:t>
            </a:r>
          </a:p>
        </p:txBody>
      </p:sp>
      <p:sp>
        <p:nvSpPr>
          <p:cNvPr id="5" name="Rectangle 4"/>
          <p:cNvSpPr/>
          <p:nvPr/>
        </p:nvSpPr>
        <p:spPr>
          <a:xfrm>
            <a:off x="11012946" y="1178806"/>
            <a:ext cx="339380" cy="489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ecagon 5"/>
          <p:cNvSpPr/>
          <p:nvPr/>
        </p:nvSpPr>
        <p:spPr>
          <a:xfrm>
            <a:off x="11022616" y="5736079"/>
            <a:ext cx="320040" cy="320040"/>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8" name="Decagon 7"/>
          <p:cNvSpPr/>
          <p:nvPr/>
        </p:nvSpPr>
        <p:spPr>
          <a:xfrm>
            <a:off x="11022616" y="540637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9" name="Decagon 8"/>
          <p:cNvSpPr/>
          <p:nvPr/>
        </p:nvSpPr>
        <p:spPr>
          <a:xfrm>
            <a:off x="11022616" y="507667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0" name="Decagon 9"/>
          <p:cNvSpPr/>
          <p:nvPr/>
        </p:nvSpPr>
        <p:spPr>
          <a:xfrm>
            <a:off x="11022616" y="474999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1" name="Decagon 10"/>
          <p:cNvSpPr/>
          <p:nvPr/>
        </p:nvSpPr>
        <p:spPr>
          <a:xfrm>
            <a:off x="11022616" y="442330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2" name="Decagon 11"/>
          <p:cNvSpPr/>
          <p:nvPr/>
        </p:nvSpPr>
        <p:spPr>
          <a:xfrm>
            <a:off x="11022616" y="409715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13" name="Decagon 12"/>
          <p:cNvSpPr/>
          <p:nvPr/>
        </p:nvSpPr>
        <p:spPr>
          <a:xfrm>
            <a:off x="11022616" y="3771003"/>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7</a:t>
            </a:r>
            <a:endParaRPr lang="en-US" b="1" dirty="0"/>
          </a:p>
        </p:txBody>
      </p:sp>
      <p:sp>
        <p:nvSpPr>
          <p:cNvPr id="14" name="Decagon 13"/>
          <p:cNvSpPr/>
          <p:nvPr/>
        </p:nvSpPr>
        <p:spPr>
          <a:xfrm>
            <a:off x="11022616" y="344485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8</a:t>
            </a:r>
            <a:endParaRPr lang="en-US" b="1" dirty="0"/>
          </a:p>
        </p:txBody>
      </p:sp>
      <p:sp>
        <p:nvSpPr>
          <p:cNvPr id="15" name="Decagon 14"/>
          <p:cNvSpPr/>
          <p:nvPr/>
        </p:nvSpPr>
        <p:spPr>
          <a:xfrm>
            <a:off x="11022616" y="311869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9</a:t>
            </a:r>
            <a:endParaRPr lang="en-US" b="1" dirty="0"/>
          </a:p>
        </p:txBody>
      </p:sp>
      <p:sp>
        <p:nvSpPr>
          <p:cNvPr id="16" name="Decagon 15"/>
          <p:cNvSpPr/>
          <p:nvPr/>
        </p:nvSpPr>
        <p:spPr>
          <a:xfrm>
            <a:off x="11022616" y="2792547"/>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10</a:t>
            </a:r>
            <a:endParaRPr lang="en-US" sz="1000" b="1" dirty="0"/>
          </a:p>
        </p:txBody>
      </p:sp>
      <p:sp>
        <p:nvSpPr>
          <p:cNvPr id="17" name="Decagon 16"/>
          <p:cNvSpPr/>
          <p:nvPr/>
        </p:nvSpPr>
        <p:spPr>
          <a:xfrm>
            <a:off x="11022616" y="2473270"/>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11</a:t>
            </a:r>
            <a:endParaRPr lang="en-US" sz="1000" b="1" dirty="0"/>
          </a:p>
        </p:txBody>
      </p:sp>
      <p:sp>
        <p:nvSpPr>
          <p:cNvPr id="18" name="Decagon 17"/>
          <p:cNvSpPr/>
          <p:nvPr/>
        </p:nvSpPr>
        <p:spPr>
          <a:xfrm>
            <a:off x="11022616" y="2147118"/>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12</a:t>
            </a:r>
            <a:endParaRPr lang="en-US" sz="1000" b="1" dirty="0"/>
          </a:p>
        </p:txBody>
      </p:sp>
      <p:sp>
        <p:nvSpPr>
          <p:cNvPr id="19" name="Decagon 18"/>
          <p:cNvSpPr/>
          <p:nvPr/>
        </p:nvSpPr>
        <p:spPr>
          <a:xfrm>
            <a:off x="11022616" y="1831179"/>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13</a:t>
            </a:r>
            <a:endParaRPr lang="en-US" sz="1000" b="1" dirty="0"/>
          </a:p>
        </p:txBody>
      </p:sp>
      <p:sp>
        <p:nvSpPr>
          <p:cNvPr id="20" name="Decagon 19"/>
          <p:cNvSpPr/>
          <p:nvPr/>
        </p:nvSpPr>
        <p:spPr>
          <a:xfrm>
            <a:off x="11032286" y="1508565"/>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t>14</a:t>
            </a:r>
            <a:endParaRPr lang="en-US" sz="1000" b="1" dirty="0"/>
          </a:p>
        </p:txBody>
      </p:sp>
      <p:sp>
        <p:nvSpPr>
          <p:cNvPr id="21" name="Decagon 20"/>
          <p:cNvSpPr/>
          <p:nvPr/>
        </p:nvSpPr>
        <p:spPr>
          <a:xfrm>
            <a:off x="11022616" y="1185961"/>
            <a:ext cx="320040" cy="322614"/>
          </a:xfrm>
          <a:prstGeom prst="dec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1"/>
          <a:lstStyle/>
          <a:p>
            <a:pPr algn="ctr"/>
            <a:r>
              <a:rPr lang="en-US" sz="1000" b="1" dirty="0" smtClean="0"/>
              <a:t>15</a:t>
            </a:r>
            <a:endParaRPr lang="en-US" sz="1000" b="1" dirty="0"/>
          </a:p>
        </p:txBody>
      </p:sp>
      <p:pic>
        <p:nvPicPr>
          <p:cNvPr id="23"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pic>
        <p:nvPicPr>
          <p:cNvPr id="24" name="Game Buzz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1000897" y="5072605"/>
            <a:ext cx="9267568" cy="461665"/>
          </a:xfrm>
          <a:prstGeom prst="rect">
            <a:avLst/>
          </a:prstGeom>
          <a:noFill/>
        </p:spPr>
        <p:txBody>
          <a:bodyPr wrap="square" rtlCol="0">
            <a:spAutoFit/>
          </a:bodyPr>
          <a:lstStyle/>
          <a:p>
            <a:r>
              <a:rPr lang="en-US" sz="2400" dirty="0" smtClean="0"/>
              <a:t> </a:t>
            </a:r>
            <a:endParaRPr lang="en-US" sz="2400" dirty="0"/>
          </a:p>
        </p:txBody>
      </p:sp>
      <p:pic>
        <p:nvPicPr>
          <p:cNvPr id="25" name="Picture 24"/>
          <p:cNvPicPr>
            <a:picLocks noChangeAspect="1"/>
          </p:cNvPicPr>
          <p:nvPr/>
        </p:nvPicPr>
        <p:blipFill>
          <a:blip r:embed="rId7"/>
          <a:stretch>
            <a:fillRect/>
          </a:stretch>
        </p:blipFill>
        <p:spPr>
          <a:xfrm>
            <a:off x="10588613" y="6364181"/>
            <a:ext cx="1603387" cy="493819"/>
          </a:xfrm>
          <a:prstGeom prst="rect">
            <a:avLst/>
          </a:prstGeom>
        </p:spPr>
      </p:pic>
      <p:pic>
        <p:nvPicPr>
          <p:cNvPr id="26" name="Picture 25"/>
          <p:cNvPicPr>
            <a:picLocks noChangeAspect="1"/>
          </p:cNvPicPr>
          <p:nvPr/>
        </p:nvPicPr>
        <p:blipFill>
          <a:blip r:embed="rId8"/>
          <a:stretch>
            <a:fillRect/>
          </a:stretch>
        </p:blipFill>
        <p:spPr>
          <a:xfrm>
            <a:off x="4668253" y="1779494"/>
            <a:ext cx="2857754" cy="3193960"/>
          </a:xfrm>
          <a:prstGeom prst="rect">
            <a:avLst/>
          </a:prstGeom>
        </p:spPr>
      </p:pic>
      <p:sp>
        <p:nvSpPr>
          <p:cNvPr id="22" name="Slide Number Placeholder 21"/>
          <p:cNvSpPr>
            <a:spLocks noGrp="1"/>
          </p:cNvSpPr>
          <p:nvPr>
            <p:ph type="sldNum" sz="quarter" idx="12"/>
          </p:nvPr>
        </p:nvSpPr>
        <p:spPr/>
        <p:txBody>
          <a:bodyPr/>
          <a:lstStyle/>
          <a:p>
            <a:fld id="{CB8E06FC-A5A5-4322-BFA6-9D8A72B29328}" type="slidenum">
              <a:rPr lang="en-US" smtClean="0"/>
              <a:t>9</a:t>
            </a:fld>
            <a:endParaRPr lang="en-US"/>
          </a:p>
        </p:txBody>
      </p:sp>
    </p:spTree>
    <p:extLst>
      <p:ext uri="{BB962C8B-B14F-4D97-AF65-F5344CB8AC3E}">
        <p14:creationId xmlns:p14="http://schemas.microsoft.com/office/powerpoint/2010/main" val="193061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500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childTnLst>
                          </p:cTn>
                        </p:par>
                        <p:par>
                          <p:cTn id="8" fill="hold">
                            <p:stCondLst>
                              <p:cond delay="6000"/>
                            </p:stCondLst>
                            <p:childTnLst>
                              <p:par>
                                <p:cTn id="9" presetID="10" presetClass="exit" presetSubtype="0" fill="hold" grpId="0" nodeType="afterEffect">
                                  <p:stCondLst>
                                    <p:cond delay="0"/>
                                  </p:stCondLst>
                                  <p:childTnLst>
                                    <p:animEffect transition="out" filter="fade">
                                      <p:cBhvr>
                                        <p:cTn id="10" dur="1000"/>
                                        <p:tgtEl>
                                          <p:spTgt spid="20"/>
                                        </p:tgtEl>
                                      </p:cBhvr>
                                    </p:animEffect>
                                    <p:set>
                                      <p:cBhvr>
                                        <p:cTn id="11" dur="1" fill="hold">
                                          <p:stCondLst>
                                            <p:cond delay="999"/>
                                          </p:stCondLst>
                                        </p:cTn>
                                        <p:tgtEl>
                                          <p:spTgt spid="20"/>
                                        </p:tgtEl>
                                        <p:attrNameLst>
                                          <p:attrName>style.visibility</p:attrName>
                                        </p:attrNameLst>
                                      </p:cBhvr>
                                      <p:to>
                                        <p:strVal val="hidden"/>
                                      </p:to>
                                    </p:set>
                                  </p:childTnLst>
                                </p:cTn>
                              </p:par>
                            </p:childTnLst>
                          </p:cTn>
                        </p:par>
                        <p:par>
                          <p:cTn id="12" fill="hold">
                            <p:stCondLst>
                              <p:cond delay="7000"/>
                            </p:stCondLst>
                            <p:childTnLst>
                              <p:par>
                                <p:cTn id="13" presetID="10" presetClass="exit" presetSubtype="0" fill="hold" grpId="0" nodeType="afterEffect">
                                  <p:stCondLst>
                                    <p:cond delay="0"/>
                                  </p:stCondLst>
                                  <p:childTnLst>
                                    <p:animEffect transition="out" filter="fade">
                                      <p:cBhvr>
                                        <p:cTn id="14" dur="1000"/>
                                        <p:tgtEl>
                                          <p:spTgt spid="19"/>
                                        </p:tgtEl>
                                      </p:cBhvr>
                                    </p:animEffect>
                                    <p:set>
                                      <p:cBhvr>
                                        <p:cTn id="15" dur="1" fill="hold">
                                          <p:stCondLst>
                                            <p:cond delay="999"/>
                                          </p:stCondLst>
                                        </p:cTn>
                                        <p:tgtEl>
                                          <p:spTgt spid="19"/>
                                        </p:tgtEl>
                                        <p:attrNameLst>
                                          <p:attrName>style.visibility</p:attrName>
                                        </p:attrNameLst>
                                      </p:cBhvr>
                                      <p:to>
                                        <p:strVal val="hidden"/>
                                      </p:to>
                                    </p:set>
                                  </p:childTnLst>
                                </p:cTn>
                              </p:par>
                            </p:childTnLst>
                          </p:cTn>
                        </p:par>
                        <p:par>
                          <p:cTn id="16" fill="hold">
                            <p:stCondLst>
                              <p:cond delay="8000"/>
                            </p:stCondLst>
                            <p:childTnLst>
                              <p:par>
                                <p:cTn id="17" presetID="10" presetClass="exit" presetSubtype="0" fill="hold" grpId="0" nodeType="afterEffect">
                                  <p:stCondLst>
                                    <p:cond delay="0"/>
                                  </p:stCondLst>
                                  <p:childTnLst>
                                    <p:animEffect transition="out" filter="fade">
                                      <p:cBhvr>
                                        <p:cTn id="18" dur="1000"/>
                                        <p:tgtEl>
                                          <p:spTgt spid="18"/>
                                        </p:tgtEl>
                                      </p:cBhvr>
                                    </p:animEffect>
                                    <p:set>
                                      <p:cBhvr>
                                        <p:cTn id="19" dur="1" fill="hold">
                                          <p:stCondLst>
                                            <p:cond delay="999"/>
                                          </p:stCondLst>
                                        </p:cTn>
                                        <p:tgtEl>
                                          <p:spTgt spid="18"/>
                                        </p:tgtEl>
                                        <p:attrNameLst>
                                          <p:attrName>style.visibility</p:attrName>
                                        </p:attrNameLst>
                                      </p:cBhvr>
                                      <p:to>
                                        <p:strVal val="hidden"/>
                                      </p:to>
                                    </p:set>
                                  </p:childTnLst>
                                </p:cTn>
                              </p:par>
                            </p:childTnLst>
                          </p:cTn>
                        </p:par>
                        <p:par>
                          <p:cTn id="20" fill="hold">
                            <p:stCondLst>
                              <p:cond delay="9000"/>
                            </p:stCondLst>
                            <p:childTnLst>
                              <p:par>
                                <p:cTn id="21" presetID="10" presetClass="exit" presetSubtype="0" fill="hold" grpId="0" nodeType="afterEffect">
                                  <p:stCondLst>
                                    <p:cond delay="0"/>
                                  </p:stCondLst>
                                  <p:childTnLst>
                                    <p:animEffect transition="out" filter="fade">
                                      <p:cBhvr>
                                        <p:cTn id="22" dur="1000"/>
                                        <p:tgtEl>
                                          <p:spTgt spid="17"/>
                                        </p:tgtEl>
                                      </p:cBhvr>
                                    </p:animEffect>
                                    <p:set>
                                      <p:cBhvr>
                                        <p:cTn id="23" dur="1" fill="hold">
                                          <p:stCondLst>
                                            <p:cond delay="999"/>
                                          </p:stCondLst>
                                        </p:cTn>
                                        <p:tgtEl>
                                          <p:spTgt spid="17"/>
                                        </p:tgtEl>
                                        <p:attrNameLst>
                                          <p:attrName>style.visibility</p:attrName>
                                        </p:attrNameLst>
                                      </p:cBhvr>
                                      <p:to>
                                        <p:strVal val="hidden"/>
                                      </p:to>
                                    </p:set>
                                  </p:childTnLst>
                                </p:cTn>
                              </p:par>
                            </p:childTnLst>
                          </p:cTn>
                        </p:par>
                        <p:par>
                          <p:cTn id="24" fill="hold">
                            <p:stCondLst>
                              <p:cond delay="10000"/>
                            </p:stCondLst>
                            <p:childTnLst>
                              <p:par>
                                <p:cTn id="25" presetID="10" presetClass="exit" presetSubtype="0" fill="hold" grpId="0" nodeType="afterEffect">
                                  <p:stCondLst>
                                    <p:cond delay="0"/>
                                  </p:stCondLst>
                                  <p:childTnLst>
                                    <p:animEffect transition="out" filter="fade">
                                      <p:cBhvr>
                                        <p:cTn id="26" dur="1000"/>
                                        <p:tgtEl>
                                          <p:spTgt spid="16"/>
                                        </p:tgtEl>
                                      </p:cBhvr>
                                    </p:animEffect>
                                    <p:set>
                                      <p:cBhvr>
                                        <p:cTn id="27" dur="1" fill="hold">
                                          <p:stCondLst>
                                            <p:cond delay="999"/>
                                          </p:stCondLst>
                                        </p:cTn>
                                        <p:tgtEl>
                                          <p:spTgt spid="16"/>
                                        </p:tgtEl>
                                        <p:attrNameLst>
                                          <p:attrName>style.visibility</p:attrName>
                                        </p:attrNameLst>
                                      </p:cBhvr>
                                      <p:to>
                                        <p:strVal val="hidden"/>
                                      </p:to>
                                    </p:set>
                                  </p:childTnLst>
                                </p:cTn>
                              </p:par>
                            </p:childTnLst>
                          </p:cTn>
                        </p:par>
                        <p:par>
                          <p:cTn id="28" fill="hold">
                            <p:stCondLst>
                              <p:cond delay="11000"/>
                            </p:stCondLst>
                            <p:childTnLst>
                              <p:par>
                                <p:cTn id="29" presetID="10" presetClass="exit" presetSubtype="0" fill="hold" grpId="0" nodeType="afterEffect">
                                  <p:stCondLst>
                                    <p:cond delay="0"/>
                                  </p:stCondLst>
                                  <p:childTnLst>
                                    <p:animEffect transition="out" filter="fade">
                                      <p:cBhvr>
                                        <p:cTn id="30" dur="1000"/>
                                        <p:tgtEl>
                                          <p:spTgt spid="15"/>
                                        </p:tgtEl>
                                      </p:cBhvr>
                                    </p:animEffect>
                                    <p:set>
                                      <p:cBhvr>
                                        <p:cTn id="31" dur="1" fill="hold">
                                          <p:stCondLst>
                                            <p:cond delay="999"/>
                                          </p:stCondLst>
                                        </p:cTn>
                                        <p:tgtEl>
                                          <p:spTgt spid="15"/>
                                        </p:tgtEl>
                                        <p:attrNameLst>
                                          <p:attrName>style.visibility</p:attrName>
                                        </p:attrNameLst>
                                      </p:cBhvr>
                                      <p:to>
                                        <p:strVal val="hidden"/>
                                      </p:to>
                                    </p:set>
                                  </p:childTnLst>
                                </p:cTn>
                              </p:par>
                            </p:childTnLst>
                          </p:cTn>
                        </p:par>
                        <p:par>
                          <p:cTn id="32" fill="hold">
                            <p:stCondLst>
                              <p:cond delay="12000"/>
                            </p:stCondLst>
                            <p:childTnLst>
                              <p:par>
                                <p:cTn id="33" presetID="10" presetClass="exit" presetSubtype="0" fill="hold" grpId="0" nodeType="afterEffect">
                                  <p:stCondLst>
                                    <p:cond delay="0"/>
                                  </p:stCondLst>
                                  <p:childTnLst>
                                    <p:animEffect transition="out" filter="fade">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childTnLst>
                          </p:cTn>
                        </p:par>
                        <p:par>
                          <p:cTn id="36" fill="hold">
                            <p:stCondLst>
                              <p:cond delay="13000"/>
                            </p:stCondLst>
                            <p:childTnLst>
                              <p:par>
                                <p:cTn id="37" presetID="10" presetClass="exit" presetSubtype="0" fill="hold" grpId="0" nodeType="afterEffect">
                                  <p:stCondLst>
                                    <p:cond delay="0"/>
                                  </p:stCondLst>
                                  <p:childTnLst>
                                    <p:animEffect transition="out" filter="fade">
                                      <p:cBhvr>
                                        <p:cTn id="38" dur="1000"/>
                                        <p:tgtEl>
                                          <p:spTgt spid="13"/>
                                        </p:tgtEl>
                                      </p:cBhvr>
                                    </p:animEffect>
                                    <p:set>
                                      <p:cBhvr>
                                        <p:cTn id="39" dur="1" fill="hold">
                                          <p:stCondLst>
                                            <p:cond delay="999"/>
                                          </p:stCondLst>
                                        </p:cTn>
                                        <p:tgtEl>
                                          <p:spTgt spid="13"/>
                                        </p:tgtEl>
                                        <p:attrNameLst>
                                          <p:attrName>style.visibility</p:attrName>
                                        </p:attrNameLst>
                                      </p:cBhvr>
                                      <p:to>
                                        <p:strVal val="hidden"/>
                                      </p:to>
                                    </p:set>
                                  </p:childTnLst>
                                </p:cTn>
                              </p:par>
                            </p:childTnLst>
                          </p:cTn>
                        </p:par>
                        <p:par>
                          <p:cTn id="40" fill="hold">
                            <p:stCondLst>
                              <p:cond delay="14000"/>
                            </p:stCondLst>
                            <p:childTnLst>
                              <p:par>
                                <p:cTn id="41" presetID="10" presetClass="exit" presetSubtype="0" fill="hold" grpId="0" nodeType="afterEffect">
                                  <p:stCondLst>
                                    <p:cond delay="0"/>
                                  </p:stCondLst>
                                  <p:childTnLst>
                                    <p:animEffect transition="out" filter="fade">
                                      <p:cBhvr>
                                        <p:cTn id="42" dur="1000"/>
                                        <p:tgtEl>
                                          <p:spTgt spid="12"/>
                                        </p:tgtEl>
                                      </p:cBhvr>
                                    </p:animEffect>
                                    <p:set>
                                      <p:cBhvr>
                                        <p:cTn id="43" dur="1" fill="hold">
                                          <p:stCondLst>
                                            <p:cond delay="999"/>
                                          </p:stCondLst>
                                        </p:cTn>
                                        <p:tgtEl>
                                          <p:spTgt spid="12"/>
                                        </p:tgtEl>
                                        <p:attrNameLst>
                                          <p:attrName>style.visibility</p:attrName>
                                        </p:attrNameLst>
                                      </p:cBhvr>
                                      <p:to>
                                        <p:strVal val="hidden"/>
                                      </p:to>
                                    </p:set>
                                  </p:childTnLst>
                                </p:cTn>
                              </p:par>
                            </p:childTnLst>
                          </p:cTn>
                        </p:par>
                        <p:par>
                          <p:cTn id="44" fill="hold">
                            <p:stCondLst>
                              <p:cond delay="15000"/>
                            </p:stCondLst>
                            <p:childTnLst>
                              <p:par>
                                <p:cTn id="45" presetID="10" presetClass="exit" presetSubtype="0" fill="hold" grpId="0" nodeType="afterEffect">
                                  <p:stCondLst>
                                    <p:cond delay="0"/>
                                  </p:stCondLst>
                                  <p:childTnLst>
                                    <p:animEffect transition="out" filter="fade">
                                      <p:cBhvr>
                                        <p:cTn id="46" dur="1000"/>
                                        <p:tgtEl>
                                          <p:spTgt spid="11"/>
                                        </p:tgtEl>
                                      </p:cBhvr>
                                    </p:animEffect>
                                    <p:set>
                                      <p:cBhvr>
                                        <p:cTn id="47" dur="1" fill="hold">
                                          <p:stCondLst>
                                            <p:cond delay="999"/>
                                          </p:stCondLst>
                                        </p:cTn>
                                        <p:tgtEl>
                                          <p:spTgt spid="11"/>
                                        </p:tgtEl>
                                        <p:attrNameLst>
                                          <p:attrName>style.visibility</p:attrName>
                                        </p:attrNameLst>
                                      </p:cBhvr>
                                      <p:to>
                                        <p:strVal val="hidden"/>
                                      </p:to>
                                    </p:set>
                                  </p:childTnLst>
                                </p:cTn>
                              </p:par>
                            </p:childTnLst>
                          </p:cTn>
                        </p:par>
                        <p:par>
                          <p:cTn id="48" fill="hold">
                            <p:stCondLst>
                              <p:cond delay="16000"/>
                            </p:stCondLst>
                            <p:childTnLst>
                              <p:par>
                                <p:cTn id="49" presetID="10" presetClass="exit" presetSubtype="0" fill="hold" grpId="0" nodeType="afterEffect">
                                  <p:stCondLst>
                                    <p:cond delay="0"/>
                                  </p:stCondLst>
                                  <p:childTnLst>
                                    <p:animEffect transition="out" filter="fade">
                                      <p:cBhvr>
                                        <p:cTn id="50" dur="1000"/>
                                        <p:tgtEl>
                                          <p:spTgt spid="10"/>
                                        </p:tgtEl>
                                      </p:cBhvr>
                                    </p:animEffect>
                                    <p:set>
                                      <p:cBhvr>
                                        <p:cTn id="51" dur="1" fill="hold">
                                          <p:stCondLst>
                                            <p:cond delay="999"/>
                                          </p:stCondLst>
                                        </p:cTn>
                                        <p:tgtEl>
                                          <p:spTgt spid="10"/>
                                        </p:tgtEl>
                                        <p:attrNameLst>
                                          <p:attrName>style.visibility</p:attrName>
                                        </p:attrNameLst>
                                      </p:cBhvr>
                                      <p:to>
                                        <p:strVal val="hidden"/>
                                      </p:to>
                                    </p:set>
                                  </p:childTnLst>
                                </p:cTn>
                              </p:par>
                            </p:childTnLst>
                          </p:cTn>
                        </p:par>
                        <p:par>
                          <p:cTn id="52" fill="hold">
                            <p:stCondLst>
                              <p:cond delay="17000"/>
                            </p:stCondLst>
                            <p:childTnLst>
                              <p:par>
                                <p:cTn id="53" presetID="10" presetClass="exit" presetSubtype="0" fill="hold" grpId="0" nodeType="afterEffect">
                                  <p:stCondLst>
                                    <p:cond delay="0"/>
                                  </p:stCondLst>
                                  <p:childTnLst>
                                    <p:animEffect transition="out" filter="fade">
                                      <p:cBhvr>
                                        <p:cTn id="54" dur="1000"/>
                                        <p:tgtEl>
                                          <p:spTgt spid="9"/>
                                        </p:tgtEl>
                                      </p:cBhvr>
                                    </p:animEffect>
                                    <p:set>
                                      <p:cBhvr>
                                        <p:cTn id="55" dur="1" fill="hold">
                                          <p:stCondLst>
                                            <p:cond delay="999"/>
                                          </p:stCondLst>
                                        </p:cTn>
                                        <p:tgtEl>
                                          <p:spTgt spid="9"/>
                                        </p:tgtEl>
                                        <p:attrNameLst>
                                          <p:attrName>style.visibility</p:attrName>
                                        </p:attrNameLst>
                                      </p:cBhvr>
                                      <p:to>
                                        <p:strVal val="hidden"/>
                                      </p:to>
                                    </p:set>
                                  </p:childTnLst>
                                </p:cTn>
                              </p:par>
                            </p:childTnLst>
                          </p:cTn>
                        </p:par>
                        <p:par>
                          <p:cTn id="56" fill="hold">
                            <p:stCondLst>
                              <p:cond delay="18000"/>
                            </p:stCondLst>
                            <p:childTnLst>
                              <p:par>
                                <p:cTn id="57" presetID="10" presetClass="exit" presetSubtype="0" fill="hold" grpId="0" nodeType="afterEffect">
                                  <p:stCondLst>
                                    <p:cond delay="0"/>
                                  </p:stCondLst>
                                  <p:childTnLst>
                                    <p:animEffect transition="out" filter="fade">
                                      <p:cBhvr>
                                        <p:cTn id="58" dur="1000"/>
                                        <p:tgtEl>
                                          <p:spTgt spid="8"/>
                                        </p:tgtEl>
                                      </p:cBhvr>
                                    </p:animEffect>
                                    <p:set>
                                      <p:cBhvr>
                                        <p:cTn id="59" dur="1" fill="hold">
                                          <p:stCondLst>
                                            <p:cond delay="999"/>
                                          </p:stCondLst>
                                        </p:cTn>
                                        <p:tgtEl>
                                          <p:spTgt spid="8"/>
                                        </p:tgtEl>
                                        <p:attrNameLst>
                                          <p:attrName>style.visibility</p:attrName>
                                        </p:attrNameLst>
                                      </p:cBhvr>
                                      <p:to>
                                        <p:strVal val="hidden"/>
                                      </p:to>
                                    </p:set>
                                  </p:childTnLst>
                                </p:cTn>
                              </p:par>
                            </p:childTnLst>
                          </p:cTn>
                        </p:par>
                        <p:par>
                          <p:cTn id="60" fill="hold">
                            <p:stCondLst>
                              <p:cond delay="19000"/>
                            </p:stCondLst>
                            <p:childTnLst>
                              <p:par>
                                <p:cTn id="61" presetID="10" presetClass="exit" presetSubtype="0" fill="hold" grpId="0" nodeType="afterEffect">
                                  <p:stCondLst>
                                    <p:cond delay="0"/>
                                  </p:stCondLst>
                                  <p:childTnLst>
                                    <p:animEffect transition="out" filter="fade">
                                      <p:cBhvr>
                                        <p:cTn id="62" dur="1000"/>
                                        <p:tgtEl>
                                          <p:spTgt spid="6"/>
                                        </p:tgtEl>
                                      </p:cBhvr>
                                    </p:animEffect>
                                    <p:set>
                                      <p:cBhvr>
                                        <p:cTn id="63" dur="1" fill="hold">
                                          <p:stCondLst>
                                            <p:cond delay="999"/>
                                          </p:stCondLst>
                                        </p:cTn>
                                        <p:tgtEl>
                                          <p:spTgt spid="6"/>
                                        </p:tgtEl>
                                        <p:attrNameLst>
                                          <p:attrName>style.visibility</p:attrName>
                                        </p:attrNameLst>
                                      </p:cBhvr>
                                      <p:to>
                                        <p:strVal val="hidden"/>
                                      </p:to>
                                    </p:set>
                                  </p:childTnLst>
                                </p:cTn>
                              </p:par>
                            </p:childTnLst>
                          </p:cTn>
                        </p:par>
                        <p:par>
                          <p:cTn id="64" fill="hold">
                            <p:stCondLst>
                              <p:cond delay="20000"/>
                            </p:stCondLst>
                            <p:childTnLst>
                              <p:par>
                                <p:cTn id="65" presetID="1" presetClass="mediacall" presetSubtype="0" fill="hold" nodeType="afterEffect">
                                  <p:stCondLst>
                                    <p:cond delay="0"/>
                                  </p:stCondLst>
                                  <p:childTnLst>
                                    <p:cmd type="call" cmd="playFrom(0.0)">
                                      <p:cBhvr>
                                        <p:cTn id="66" dur="1587" fill="hold"/>
                                        <p:tgtEl>
                                          <p:spTgt spid="4"/>
                                        </p:tgtEl>
                                      </p:cBhvr>
                                    </p:cmd>
                                  </p:childTnLst>
                                </p:cTn>
                              </p:par>
                            </p:childTnLst>
                          </p:cTn>
                        </p:par>
                        <p:par>
                          <p:cTn id="67" fill="hold">
                            <p:stCondLst>
                              <p:cond delay="21587"/>
                            </p:stCondLst>
                            <p:childTnLst>
                              <p:par>
                                <p:cTn id="68" presetID="2" presetClass="entr" presetSubtype="4" fill="hold" nodeType="afterEffect">
                                  <p:stCondLst>
                                    <p:cond delay="0"/>
                                  </p:stCondLst>
                                  <p:childTnLst>
                                    <p:set>
                                      <p:cBhvr>
                                        <p:cTn id="69" dur="1" fill="hold">
                                          <p:stCondLst>
                                            <p:cond delay="0"/>
                                          </p:stCondLst>
                                        </p:cTn>
                                        <p:tgtEl>
                                          <p:spTgt spid="25"/>
                                        </p:tgtEl>
                                        <p:attrNameLst>
                                          <p:attrName>style.visibility</p:attrName>
                                        </p:attrNameLst>
                                      </p:cBhvr>
                                      <p:to>
                                        <p:strVal val="visible"/>
                                      </p:to>
                                    </p:set>
                                    <p:anim calcmode="lin" valueType="num">
                                      <p:cBhvr additive="base">
                                        <p:cTn id="70" dur="1000" fill="hold"/>
                                        <p:tgtEl>
                                          <p:spTgt spid="25"/>
                                        </p:tgtEl>
                                        <p:attrNameLst>
                                          <p:attrName>ppt_x</p:attrName>
                                        </p:attrNameLst>
                                      </p:cBhvr>
                                      <p:tavLst>
                                        <p:tav tm="0">
                                          <p:val>
                                            <p:strVal val="#ppt_x"/>
                                          </p:val>
                                        </p:tav>
                                        <p:tav tm="100000">
                                          <p:val>
                                            <p:strVal val="#ppt_x"/>
                                          </p:val>
                                        </p:tav>
                                      </p:tavLst>
                                    </p:anim>
                                    <p:anim calcmode="lin" valueType="num">
                                      <p:cBhvr additive="base">
                                        <p:cTn id="71"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23"/>
                </p:tgtEl>
              </p:cMediaNode>
            </p:audio>
            <p:audio>
              <p:cMediaNode vol="80000">
                <p:cTn id="73" fill="hold" display="0">
                  <p:stCondLst>
                    <p:cond delay="indefinite"/>
                  </p:stCondLst>
                  <p:endCondLst>
                    <p:cond evt="onStopAudio" delay="0">
                      <p:tgtEl>
                        <p:sldTgt/>
                      </p:tgtEl>
                    </p:cond>
                  </p:endCondLst>
                </p:cTn>
                <p:tgtEl>
                  <p:spTgt spid="24"/>
                </p:tgtEl>
              </p:cMediaNode>
            </p:audio>
            <p:audio>
              <p:cMediaNode vol="80000">
                <p:cTn id="74" fill="hold" display="0">
                  <p:stCondLst>
                    <p:cond delay="indefinite"/>
                  </p:stCondLst>
                  <p:endCondLst>
                    <p:cond evt="onStopAudio" delay="0">
                      <p:tgtEl>
                        <p:sldTgt/>
                      </p:tgtEl>
                    </p:cond>
                  </p:endCondLst>
                </p:cTn>
                <p:tgtEl>
                  <p:spTgt spid="4"/>
                </p:tgtEl>
              </p:cMediaNode>
            </p:audio>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1247</TotalTime>
  <Words>1756</Words>
  <Application>Microsoft Office PowerPoint</Application>
  <PresentationFormat>Widescreen</PresentationFormat>
  <Paragraphs>703</Paragraphs>
  <Slides>39</Slides>
  <Notes>1</Notes>
  <HiddenSlides>0</HiddenSlides>
  <MMClips>108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Arial Black</vt:lpstr>
      <vt:lpstr>Calibri</vt:lpstr>
      <vt:lpstr>Calibri Light</vt:lpstr>
      <vt:lpstr>Office Theme</vt:lpstr>
      <vt:lpstr>Life is Just a ______     [ Bowl of Cherries ]</vt:lpstr>
      <vt:lpstr>PowerPoint Presentation</vt:lpstr>
      <vt:lpstr>III- Man           at your _______</vt:lpstr>
      <vt:lpstr>III- Man           at your fingertips</vt:lpstr>
      <vt:lpstr>III- Man           lend me ____ ___</vt:lpstr>
      <vt:lpstr>III- Man           lend me your ear</vt:lpstr>
      <vt:lpstr>III- Man           turn ___ ____ _____</vt:lpstr>
      <vt:lpstr>III- Man           turn the other cheek</vt:lpstr>
      <vt:lpstr>III- Man           the shoe is on ___ ____ ___</vt:lpstr>
      <vt:lpstr>III- Man           the shoe is on the other foot</vt:lpstr>
      <vt:lpstr>III- Man           get something ___ ___ ____</vt:lpstr>
      <vt:lpstr>III- Man           get something off your chest</vt:lpstr>
      <vt:lpstr>III- Man           by the ___ __ ____ ____</vt:lpstr>
      <vt:lpstr>III- Man           by the skin of your teeth</vt:lpstr>
      <vt:lpstr>III- Man           _____ ___ _______ above the rest</vt:lpstr>
      <vt:lpstr>III- Man           head and shoulders above the rest</vt:lpstr>
      <vt:lpstr>III- Man           keep a ___ ____ ___</vt:lpstr>
      <vt:lpstr>III- Man           keep a stiff upper lip</vt:lpstr>
      <vt:lpstr>III- Man        __ ___ _____ where your mouth is</vt:lpstr>
      <vt:lpstr>III- Man        put your money where your mouth is</vt:lpstr>
      <vt:lpstr>III- Man           keep your ____ __</vt:lpstr>
      <vt:lpstr>III- Man           keep your chin up</vt:lpstr>
      <vt:lpstr>III- Man           work your _____ __ ___ ____</vt:lpstr>
      <vt:lpstr>III- Man           work your fingers to the bone</vt:lpstr>
      <vt:lpstr>III- Man           all ____ ___ ____</vt:lpstr>
      <vt:lpstr>III- Man           all skin and bones</vt:lpstr>
      <vt:lpstr>III- Man           look ____ _____ ____</vt:lpstr>
      <vt:lpstr>III- Man           look down one’s nose</vt:lpstr>
      <vt:lpstr>III- Man      ____ ___ ____ out with the bathwater</vt:lpstr>
      <vt:lpstr>III- Man      throw the baby out with the bathwater</vt:lpstr>
      <vt:lpstr>III- Man     have them eating right ___ __ ____ ____</vt:lpstr>
      <vt:lpstr>III- Man     have them eating right out of their hands</vt:lpstr>
      <vt:lpstr>III- Man           ____ __ _____ than water</vt:lpstr>
      <vt:lpstr>III- Man           blood is thicker than water</vt:lpstr>
      <vt:lpstr>III- Man           have a ___ __ ____</vt:lpstr>
      <vt:lpstr>III- Man           have a bone to pick</vt:lpstr>
      <vt:lpstr>III- Man           let your ____ ____</vt:lpstr>
      <vt:lpstr>III- Man           let your hair down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Fortunato</dc:creator>
  <cp:lastModifiedBy>Tom Fortunato</cp:lastModifiedBy>
  <cp:revision>113</cp:revision>
  <dcterms:created xsi:type="dcterms:W3CDTF">2021-02-11T20:21:06Z</dcterms:created>
  <dcterms:modified xsi:type="dcterms:W3CDTF">2021-02-15T22:41:57Z</dcterms:modified>
</cp:coreProperties>
</file>