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9" r:id="rId4"/>
    <p:sldId id="258" r:id="rId5"/>
    <p:sldId id="263" r:id="rId6"/>
    <p:sldId id="264" r:id="rId7"/>
    <p:sldId id="265" r:id="rId8"/>
    <p:sldId id="268" r:id="rId9"/>
    <p:sldId id="270" r:id="rId10"/>
    <p:sldId id="271" r:id="rId11"/>
    <p:sldId id="272" r:id="rId12"/>
    <p:sldId id="273" r:id="rId13"/>
    <p:sldId id="274" r:id="rId14"/>
    <p:sldId id="276" r:id="rId15"/>
    <p:sldId id="279" r:id="rId16"/>
    <p:sldId id="28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89" autoAdjust="0"/>
    <p:restoredTop sz="94740"/>
  </p:normalViewPr>
  <p:slideViewPr>
    <p:cSldViewPr snapToGrid="0">
      <p:cViewPr varScale="1">
        <p:scale>
          <a:sx n="82" d="100"/>
          <a:sy n="82" d="100"/>
        </p:scale>
        <p:origin x="65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1D585-3E7C-E442-819E-C55CDA102602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45300-6A4D-F647-A62E-4A018D793B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62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A6F2B-52F6-E202-BC25-271D773212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BB2CB-D426-C333-199E-BF2B9A89BC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E2F3E-D037-CE08-1CA0-BFACD3640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C0828F-F511-865F-7E48-B6C6CF539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A437-778C-215A-45CC-225A5E5A3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982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7A9DE-F6E3-A627-E551-E62FE068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D7AC0E-D0AB-0228-D9E8-7C14179E7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9E0786-CC85-8A8D-A800-63730F34B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7CC5F-B111-2F0C-4021-F7564DA183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9CD465-7BD0-A91D-CD70-66601304F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366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185F1-C3A2-F95F-90C0-DD47C4AF8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DE02E4-80C7-3FD7-7CBA-6385B9771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1C75DA-1E87-D43D-B3EA-306A8B456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DDEED3-92DC-813A-4B1D-787BBFA39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BA8D2A-2519-D71B-5D2C-4889540950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714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DF95D6-C3C1-3E72-BCA7-FCE685D24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835F0C-4F89-77D6-B7CF-230136A18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41F998-913A-E77F-F0B4-C75B3A1A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A6E9BA-168E-39AA-E833-F8EA26DCE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168F23-EEC7-7680-5DC2-C6F62A867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027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272AE6-DB8C-5439-67DE-A0841DFF2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E24FA-EB8E-D2ED-4DB1-733ADA0CB6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C9F074-8212-6A70-5CB7-891F0C413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7EC10-322A-46EF-4949-D7F1BFE35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3D9F28-5841-90C3-1A97-096B07889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752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68BD2-A253-5639-7CDA-B61084A68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054FBE-9495-4CF7-146E-C79E71355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0603A1-9906-14C7-E249-1976407EBF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85F80C-E3A1-9209-2F4C-D77001074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0EF44D-1E57-6A6E-87F9-B513DC30D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0BFAAD-150A-599B-75B2-649100A7F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59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40CC3-A83F-D982-A16C-D4FB44569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70BADF-ADE3-1490-1A98-A05FB73DD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F994D3-33E2-CB4B-841E-403848E1CB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B721E-73EC-8DDB-D921-DD10773961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F18BF3-32B3-FB03-8191-632703E4D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596B99-7AD4-05D8-BC1D-3227B0B57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356A586-3B73-72CF-ED02-F92947F0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5AF8DF-29E3-FB11-333A-53F382B71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9955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58E8B-0DCB-F65D-24EB-7ECD0FC42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4933F1-D201-BB04-556C-8D204C25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9B3D82-31AB-2B21-3FEE-DF2D2BC4F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891BF0-CAB8-FA3C-EA64-591AAC69A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E181A2-619C-3CAA-536C-6C4297C79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09FED6-9AFA-6EAF-523D-FB6D6F278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50442A-0A18-4C1B-DFF4-D32B92626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7145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A84D8-1333-39A6-D896-0506D083A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798B4-780B-19E1-4E31-1B1540AD1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994CC7-C867-5BFF-4FF1-C71D151119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ECD10D-F71A-2CED-430C-FE92AE004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03A492-BF6B-566A-2D6F-99A08AEA2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55644-EB86-F77D-1348-7543D882E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59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E3218-FC80-0ABA-2E54-55FDB332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FD266D-A289-DED6-1145-2ED9B36B0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72E47A-7AA6-C875-B801-2FAD7A1242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2E6F73-283F-E5B9-59BE-46F17172F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2F6BD6-F4B9-1145-4BB2-0292F3871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359036-1D10-0408-D568-3DECE5B8B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022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567DA0-816E-C9CC-05C4-D172377F25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56C09A-5B2E-F750-1562-DC115DD19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4C34FB-ABC1-6E67-E32A-319A3F8A7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C7859-6C46-3140-B430-2A53E99E53D3}" type="datetimeFigureOut">
              <a:rPr lang="en-US" smtClean="0"/>
              <a:t>2/18/2026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D2697-533C-6B4E-E4AE-68DCF1A1A0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752D7-2A83-D298-1A75-8AA450D7C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245B6-CE66-1C42-85D6-9258F2462D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224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D3B6C-FB6F-94A2-DB05-9B9787552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82889" y="1639520"/>
            <a:ext cx="9426222" cy="1535043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en-US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2025 US First Day Ceremonies</a:t>
            </a:r>
            <a:br>
              <a:rPr lang="en-US" sz="540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</a:br>
            <a:r>
              <a:rPr lang="en-US" sz="42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Photos and </a:t>
            </a:r>
            <a:r>
              <a:rPr lang="en-US" sz="4200" dirty="0">
                <a:solidFill>
                  <a:prstClr val="white"/>
                </a:solidFill>
                <a:latin typeface="+mn-lt"/>
                <a:ea typeface="Adobe Fan Heiti Std B" panose="020B0700000000000000" pitchFamily="34" charset="-128"/>
                <a:cs typeface="+mn-cs"/>
              </a:rPr>
              <a:t>Souvenirs</a:t>
            </a:r>
            <a:endParaRPr lang="en-US" sz="4200" dirty="0">
              <a:solidFill>
                <a:schemeClr val="bg1"/>
              </a:solidFill>
              <a:latin typeface="+mn-lt"/>
              <a:ea typeface="Adobe Fan Heiti Std B" panose="020B0700000000000000" pitchFamily="34" charset="-128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F0CBEF-F311-43B3-9CCE-CA8A927BF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2231" y="3683438"/>
            <a:ext cx="4567538" cy="536872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bg1"/>
                </a:solidFill>
                <a:ea typeface="Adobe Fan Heiti Std B" panose="020B0700000000000000" pitchFamily="34" charset="-128"/>
              </a:rPr>
              <a:t>by Roy Michael Roush</a:t>
            </a:r>
          </a:p>
          <a:p>
            <a:endParaRPr lang="en-US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8E577-71C7-A848-59D4-FC9DF54AB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1390" y="5218480"/>
            <a:ext cx="1498345" cy="15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028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E3B6F8-F38D-137B-913D-4BCE347736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7FBBF-97DC-0E0C-2FBC-BF4869845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Jun. 10      Kennebunkport, ME      Barbara Bush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757E3F4-10FE-2B60-26BC-5288AA2DCC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1" y="1019908"/>
            <a:ext cx="4261339" cy="319600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272BB1-937E-C2CC-DE92-588CC8A99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845" y="2698039"/>
            <a:ext cx="4828309" cy="3621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D79FC69-2C19-4CC2-63C3-39B47F416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8545" y="1079655"/>
            <a:ext cx="4156364" cy="3117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395CB2-8E7D-6612-4CA6-2FCDB6CA95FC}"/>
              </a:ext>
            </a:extLst>
          </p:cNvPr>
          <p:cNvSpPr txBox="1"/>
          <p:nvPr/>
        </p:nvSpPr>
        <p:spPr>
          <a:xfrm>
            <a:off x="463061" y="4473269"/>
            <a:ext cx="313592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Alice Gonzalez Yates, Master of Ceremonies, CEO of George and Barbara Bush Foundation.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707DF0-54DA-596C-1A36-BA5EFFC682E7}"/>
              </a:ext>
            </a:extLst>
          </p:cNvPr>
          <p:cNvSpPr txBox="1"/>
          <p:nvPr/>
        </p:nvSpPr>
        <p:spPr>
          <a:xfrm>
            <a:off x="8792307" y="4473269"/>
            <a:ext cx="29073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Featured speaker was George W. Bush, 43</a:t>
            </a:r>
            <a:r>
              <a:rPr lang="en-US" sz="2400" baseline="30000" dirty="0">
                <a:solidFill>
                  <a:schemeClr val="bg1"/>
                </a:solidFill>
              </a:rPr>
              <a:t>rd</a:t>
            </a:r>
            <a:r>
              <a:rPr lang="en-US" sz="2400" dirty="0">
                <a:solidFill>
                  <a:schemeClr val="bg1"/>
                </a:solidFill>
              </a:rPr>
              <a:t> President, son of Barbara.</a:t>
            </a:r>
          </a:p>
        </p:txBody>
      </p:sp>
    </p:spTree>
    <p:extLst>
      <p:ext uri="{BB962C8B-B14F-4D97-AF65-F5344CB8AC3E}">
        <p14:creationId xmlns:p14="http://schemas.microsoft.com/office/powerpoint/2010/main" val="3663800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ECDD27-1163-3FAB-7ED8-351518B0E0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AD6FC-A813-AB07-44F2-0A74D9D71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Jun. 10      Kennebunkport, ME      Barbara Bush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B55BB3-8214-9781-46CE-A5DCA1A2D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3641" y="1206177"/>
            <a:ext cx="5482043" cy="41563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887FF2-A3E8-FB44-2DE9-934E6A0A5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061" y="1164613"/>
            <a:ext cx="3007503" cy="4111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195227D-DB86-7644-FCB4-3B1253C965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3900" y="686655"/>
            <a:ext cx="2302860" cy="477981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C8C552E-7582-E68A-57EE-B33F1EAD75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7105" y="3814789"/>
            <a:ext cx="3863756" cy="2549679"/>
          </a:xfrm>
          <a:prstGeom prst="rect">
            <a:avLst/>
          </a:prstGeom>
        </p:spPr>
      </p:pic>
      <p:pic>
        <p:nvPicPr>
          <p:cNvPr id="35842" name="Picture 2">
            <a:extLst>
              <a:ext uri="{FF2B5EF4-FFF2-40B4-BE49-F238E27FC236}">
                <a16:creationId xmlns:a16="http://schemas.microsoft.com/office/drawing/2014/main" id="{0254F72A-4FB4-23B6-E9C2-45B524533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937" y="4659571"/>
            <a:ext cx="1082985" cy="1704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190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9C575E-FCBB-E6F2-F878-DC74706D5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7B1B0-2F3B-0779-EBAB-BE6546245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Aug. 14       Schaumberg, IL      Boston 2026 Commemoratives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8E95DC-3CD4-3D85-D2F5-756E4055D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1" y="1870253"/>
            <a:ext cx="2819502" cy="43003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49E8D1-4522-7487-D33D-7B2320E9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433" y="1870253"/>
            <a:ext cx="5764184" cy="43003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981BE1E-A3D0-79C6-0911-15555B698B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487" y="1870253"/>
            <a:ext cx="2196452" cy="430034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C6F6BA-007B-25BD-54C4-5B82808AB007}"/>
              </a:ext>
            </a:extLst>
          </p:cNvPr>
          <p:cNvSpPr txBox="1"/>
          <p:nvPr/>
        </p:nvSpPr>
        <p:spPr>
          <a:xfrm>
            <a:off x="463061" y="1113692"/>
            <a:ext cx="10714892" cy="468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Held at the APS/ATA/AFDCS Great American Stamp Show in the Chicago suburbs.</a:t>
            </a:r>
          </a:p>
        </p:txBody>
      </p:sp>
    </p:spTree>
    <p:extLst>
      <p:ext uri="{BB962C8B-B14F-4D97-AF65-F5344CB8AC3E}">
        <p14:creationId xmlns:p14="http://schemas.microsoft.com/office/powerpoint/2010/main" val="3013481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6885D2-9D2E-B1F4-EE95-926214A62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DB91F-B325-C341-D797-BCBA051DA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Aug. 14       Schaumberg, IL      Boston 2026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F36A7CF-F232-08B0-FC50-0E4954A7AF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4" y="1407132"/>
            <a:ext cx="2499380" cy="496644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0C27879-72FD-C789-64C1-6A5D6718C7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4689" y="1276106"/>
            <a:ext cx="5695957" cy="52284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D6B8451-90CF-905C-5EFE-D15F8577F4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4624" y="1870315"/>
            <a:ext cx="2962688" cy="356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086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33D406-18A9-BC01-FF43-AE0D8E5DE7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ACD096C-3727-F26B-CB00-ACE0DD5637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04504" y="1132608"/>
            <a:ext cx="5230549" cy="39693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A7DEC7-0969-D46D-EE20-04B04B3F9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296" y="3977671"/>
            <a:ext cx="3751291" cy="247393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8296996-F033-A065-DBFA-54F1C664F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Sep. 9        New Haven, CT       William F. Buckley, Jr.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765542-6200-FBF0-C260-8A08B35435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55" y="1267689"/>
            <a:ext cx="2417881" cy="36991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4AD9408-54A2-B6B0-A706-023187D131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050" y="1132608"/>
            <a:ext cx="2047095" cy="3969327"/>
          </a:xfrm>
          <a:prstGeom prst="rect">
            <a:avLst/>
          </a:prstGeom>
        </p:spPr>
      </p:pic>
      <p:pic>
        <p:nvPicPr>
          <p:cNvPr id="33794" name="Picture 2">
            <a:extLst>
              <a:ext uri="{FF2B5EF4-FFF2-40B4-BE49-F238E27FC236}">
                <a16:creationId xmlns:a16="http://schemas.microsoft.com/office/drawing/2014/main" id="{782E76EA-08E9-89A5-67EA-693A45955F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941" y="1132608"/>
            <a:ext cx="1443037" cy="2271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657B52-7188-BF20-E395-053913A85BAB}"/>
              </a:ext>
            </a:extLst>
          </p:cNvPr>
          <p:cNvSpPr txBox="1"/>
          <p:nvPr/>
        </p:nvSpPr>
        <p:spPr>
          <a:xfrm>
            <a:off x="5275384" y="5455054"/>
            <a:ext cx="620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Unusual afternoon national ceremony held at Beinecke Plaza on the campus of Yale University.</a:t>
            </a:r>
          </a:p>
        </p:txBody>
      </p:sp>
    </p:spTree>
    <p:extLst>
      <p:ext uri="{BB962C8B-B14F-4D97-AF65-F5344CB8AC3E}">
        <p14:creationId xmlns:p14="http://schemas.microsoft.com/office/powerpoint/2010/main" val="21368353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D7FB92-0086-3820-93BA-2C0D5382E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64B664-179D-A021-26B0-CE44A5A0F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Oct. 1          Atlanta, GA           Jimmy Carter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421B22-1246-F134-2332-9BED037E7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230" y="1043354"/>
            <a:ext cx="3522785" cy="541631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6E2E07-441D-745C-5A9C-5DF513C45F68}"/>
              </a:ext>
            </a:extLst>
          </p:cNvPr>
          <p:cNvSpPr txBox="1"/>
          <p:nvPr/>
        </p:nvSpPr>
        <p:spPr>
          <a:xfrm>
            <a:off x="463061" y="1160585"/>
            <a:ext cx="74207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National ceremony held at The Carter Center in Atlanta on what would have been the 39</a:t>
            </a:r>
            <a:r>
              <a:rPr lang="en-US" sz="2400" baseline="30000" dirty="0">
                <a:solidFill>
                  <a:schemeClr val="bg1"/>
                </a:solidFill>
              </a:rPr>
              <a:t>th</a:t>
            </a:r>
            <a:r>
              <a:rPr lang="en-US" sz="2400" dirty="0">
                <a:solidFill>
                  <a:schemeClr val="bg1"/>
                </a:solidFill>
              </a:rPr>
              <a:t> President’s 101</a:t>
            </a:r>
            <a:r>
              <a:rPr lang="en-US" sz="2400" baseline="30000" dirty="0">
                <a:solidFill>
                  <a:schemeClr val="bg1"/>
                </a:solidFill>
              </a:rPr>
              <a:t>st</a:t>
            </a:r>
            <a:r>
              <a:rPr lang="en-US" sz="2400" dirty="0">
                <a:solidFill>
                  <a:schemeClr val="bg1"/>
                </a:solidFill>
              </a:rPr>
              <a:t> birthday.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511D100A-887A-22FC-8249-02D1F1A078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136979"/>
              </p:ext>
            </p:extLst>
          </p:nvPr>
        </p:nvGraphicFramePr>
        <p:xfrm>
          <a:off x="603740" y="2332011"/>
          <a:ext cx="6940061" cy="4074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403153" imgH="3758789" progId="">
                  <p:embed/>
                </p:oleObj>
              </mc:Choice>
              <mc:Fallback>
                <p:oleObj r:id="rId3" imgW="6403153" imgH="3758789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03740" y="2332011"/>
                        <a:ext cx="6940061" cy="40748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440472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6CA5A2-9F83-B0F0-46E3-80B58017FB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CD9F5-6B8D-1FF7-C156-ED10F577B8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Oct. 1          Atlanta, GA           Jimmy Carter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69E13-57F7-551C-0F6F-F819032B72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7620" y="1631215"/>
            <a:ext cx="6009268" cy="456027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A4D8197-7A1D-3967-40ED-5E74F9300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0824" y="1631215"/>
            <a:ext cx="2358893" cy="456027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97CF4E-0855-6D6A-DBAC-758CF2584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283" y="1631215"/>
            <a:ext cx="2191402" cy="45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64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805E29-E0A5-2811-F9CC-6D73A6762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Jan. 14   Boston, MA   Lunar New Year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0DA993E-7732-D51C-4973-0A425B240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061" y="2855675"/>
            <a:ext cx="4720403" cy="3540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B820E5-8AAF-2483-1491-BC5F3519C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0862" y="3141785"/>
            <a:ext cx="5045464" cy="32541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D182E95-589C-BEA2-A5A9-E8BA7D6AD360}"/>
              </a:ext>
            </a:extLst>
          </p:cNvPr>
          <p:cNvSpPr txBox="1"/>
          <p:nvPr/>
        </p:nvSpPr>
        <p:spPr>
          <a:xfrm>
            <a:off x="463061" y="1019908"/>
            <a:ext cx="72390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National ceremony held at the Boch Center Wang Theater.  The facility complimented the subject with local community members, national USPS representatives and special dance troupe entertainment.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65BB2C-5D43-4FE6-0A90-E242B8781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5810" y="415524"/>
            <a:ext cx="4059383" cy="3044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3705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FC5EA-A30B-7614-0577-1F7CA5D33E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FB2E1-2A3F-381F-D36C-179D06713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Jan. 14   Boston, MA   Lunar New Year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BFA3D9-1209-666B-9427-D2804DFDC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6664" y="1471659"/>
            <a:ext cx="5134502" cy="48763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E16F925-631B-07F9-08B3-79B4A5F70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4239" y="509954"/>
            <a:ext cx="2611097" cy="583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7343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FCB78-E4FD-472E-00B9-D6E3EE8BEA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ED54C-184D-9146-9D9E-2BCAE50D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Jan. 17       Kutztown, PA       Love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78776E-B59D-B09D-1851-BA8E7104E3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6928" y="402497"/>
            <a:ext cx="3852630" cy="28894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B688B4-8C9A-7502-B86E-5C47D00DD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928" y="3566029"/>
            <a:ext cx="3852630" cy="28894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A10824-3D83-C938-F090-5AE72438D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69" y="2320289"/>
            <a:ext cx="5670131" cy="4135214"/>
          </a:xfrm>
          <a:prstGeom prst="rect">
            <a:avLst/>
          </a:prstGeom>
        </p:spPr>
      </p:pic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5E460567-906A-A1E6-8661-F87E6C9BAB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3122870"/>
              </p:ext>
            </p:extLst>
          </p:nvPr>
        </p:nvGraphicFramePr>
        <p:xfrm>
          <a:off x="5621949" y="3566029"/>
          <a:ext cx="2280993" cy="19260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5" imgW="3355714" imgH="2833968" progId="">
                  <p:embed/>
                </p:oleObj>
              </mc:Choice>
              <mc:Fallback>
                <p:oleObj r:id="rId5" imgW="3355714" imgH="2833968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621949" y="3566029"/>
                        <a:ext cx="2280993" cy="19260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C4FA773F-2909-06AE-9DBC-DEEFC5DB99D3}"/>
              </a:ext>
            </a:extLst>
          </p:cNvPr>
          <p:cNvSpPr txBox="1"/>
          <p:nvPr/>
        </p:nvSpPr>
        <p:spPr>
          <a:xfrm>
            <a:off x="463060" y="1086144"/>
            <a:ext cx="71638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Local, low-key event.  Held in a post office lobby; local postmaster led show and family members present.</a:t>
            </a:r>
          </a:p>
        </p:txBody>
      </p:sp>
    </p:spTree>
    <p:extLst>
      <p:ext uri="{BB962C8B-B14F-4D97-AF65-F5344CB8AC3E}">
        <p14:creationId xmlns:p14="http://schemas.microsoft.com/office/powerpoint/2010/main" val="26087916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13376C-8E18-B43B-140B-1475E049C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7EAD0-58F1-5403-A5FA-8F35277D4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Mar. 14        Strongsville, OH      Vibrant Leaves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C7BD7-BD15-94F6-A281-4873DF3CE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55" y="1130077"/>
            <a:ext cx="5589599" cy="4192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0A55F4-F6D4-CB6B-AFFA-845C2EA37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7015" y="2528077"/>
            <a:ext cx="5302029" cy="39765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329FE6-049C-8E31-5E46-A1602E6E114F}"/>
              </a:ext>
            </a:extLst>
          </p:cNvPr>
          <p:cNvSpPr txBox="1"/>
          <p:nvPr/>
        </p:nvSpPr>
        <p:spPr>
          <a:xfrm>
            <a:off x="6576646" y="1036293"/>
            <a:ext cx="50323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Regional ceremony held during the annual March Party stamp show by the Garfield-Perry Stamp Club.  </a:t>
            </a:r>
          </a:p>
        </p:txBody>
      </p:sp>
    </p:spTree>
    <p:extLst>
      <p:ext uri="{BB962C8B-B14F-4D97-AF65-F5344CB8AC3E}">
        <p14:creationId xmlns:p14="http://schemas.microsoft.com/office/powerpoint/2010/main" val="2858589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380BF4-AEA6-AAA2-D416-CCF0BB09A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8B4A-B2BE-AB5C-5328-9981C32634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Mar. 14        Strongsville, OH      Vibrant Leaves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FE3A4A-E642-A7CA-955B-D9BB71ED54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6793" y="1203094"/>
            <a:ext cx="7306291" cy="5418734"/>
          </a:xfrm>
          <a:prstGeom prst="rect">
            <a:avLst/>
          </a:prstGeom>
        </p:spPr>
      </p:pic>
      <p:pic>
        <p:nvPicPr>
          <p:cNvPr id="34818" name="Picture 2">
            <a:extLst>
              <a:ext uri="{FF2B5EF4-FFF2-40B4-BE49-F238E27FC236}">
                <a16:creationId xmlns:a16="http://schemas.microsoft.com/office/drawing/2014/main" id="{8C46E80A-6BC1-A1D3-9B9E-B5FD20D8E1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6" y="1537432"/>
            <a:ext cx="4284548" cy="100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109118-4BCB-36A4-6AD2-27C6B02FE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712" y="2938669"/>
            <a:ext cx="4214956" cy="338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3911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D8BC72-4F8E-ACAA-7AE7-EAC614E85D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3F6C2-06E3-66CB-1931-32594A5C9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Jun. 7      Three Oaks, Michigan         US Flag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BA9BA4-6D14-0887-49FC-A870867FE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8366" y="1758003"/>
            <a:ext cx="4794504" cy="442264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CAAF96-0070-8E4A-5C12-72BC0A6DB7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129" y="1758003"/>
            <a:ext cx="6138207" cy="44226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35F42A-BD18-C02C-2FDC-885470517F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232" y="1840523"/>
            <a:ext cx="2959023" cy="17689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E9884A7-A186-94A6-CF88-9B8FA2489D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18339" y="3912018"/>
            <a:ext cx="4024352" cy="17292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5B8C3BD-0A9C-CD96-AAAB-EFA20EBA48E4}"/>
              </a:ext>
            </a:extLst>
          </p:cNvPr>
          <p:cNvSpPr txBox="1"/>
          <p:nvPr/>
        </p:nvSpPr>
        <p:spPr>
          <a:xfrm>
            <a:off x="463061" y="1019908"/>
            <a:ext cx="10925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Regional event held during the annual local Flag Day festival and parade.</a:t>
            </a:r>
          </a:p>
        </p:txBody>
      </p:sp>
    </p:spTree>
    <p:extLst>
      <p:ext uri="{BB962C8B-B14F-4D97-AF65-F5344CB8AC3E}">
        <p14:creationId xmlns:p14="http://schemas.microsoft.com/office/powerpoint/2010/main" val="1499591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0B3EB2-EBA4-D04D-03A1-EDD6437323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B1B49-721C-9217-F118-A43D84570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Jun. 7      Three Oaks, Michigan       US Flag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51CC88-2EFC-3A4C-E32F-D5BD1B3A5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086" y="1019908"/>
            <a:ext cx="7495864" cy="5463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8B4057-A269-8B53-3523-7E746476E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2281" y="218517"/>
            <a:ext cx="2906658" cy="626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5379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F941D-C1EA-8B43-9E25-E3EAC6E538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EFF923D-84C2-1FD9-9D77-ADB674FC8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4170219" y="2961409"/>
            <a:ext cx="4572000" cy="3429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57411D2-31FA-42B1-11BD-8C38949B4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061" y="353402"/>
            <a:ext cx="10515600" cy="666506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+mn-lt"/>
                <a:ea typeface="Adobe Fan Heiti Std B" panose="020B0700000000000000" pitchFamily="34" charset="-128"/>
              </a:rPr>
              <a:t>Jun. 10      Kennebunkport, ME      Barbara Bush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B89C7E-6C00-C3B9-4C7C-B6E29CEA0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246909"/>
            <a:ext cx="4339671" cy="3254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AEFA0B-E6EC-DDD1-E52E-5488DB8138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0838" y="1441739"/>
            <a:ext cx="4225636" cy="31692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55BF2A8-7DDB-8535-DAF8-FB6B212F2E03}"/>
              </a:ext>
            </a:extLst>
          </p:cNvPr>
          <p:cNvSpPr txBox="1"/>
          <p:nvPr/>
        </p:nvSpPr>
        <p:spPr>
          <a:xfrm>
            <a:off x="4949270" y="1575160"/>
            <a:ext cx="27815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National ceremony.  Fire department honor guard.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67E501-47BB-1EC5-2C6A-D50C83F9C611}"/>
              </a:ext>
            </a:extLst>
          </p:cNvPr>
          <p:cNvSpPr txBox="1"/>
          <p:nvPr/>
        </p:nvSpPr>
        <p:spPr>
          <a:xfrm>
            <a:off x="8878100" y="4820750"/>
            <a:ext cx="2977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Held under a tent in </a:t>
            </a:r>
            <a:r>
              <a:rPr lang="en-US" sz="2400" dirty="0" err="1">
                <a:solidFill>
                  <a:schemeClr val="bg1"/>
                </a:solidFill>
              </a:rPr>
              <a:t>Ganny’s</a:t>
            </a:r>
            <a:r>
              <a:rPr lang="en-US" sz="2400" dirty="0">
                <a:solidFill>
                  <a:schemeClr val="bg1"/>
                </a:solidFill>
              </a:rPr>
              <a:t> Garden, a site visited and supported by Mrs. Bush.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957BC74-39A3-80C1-0F7F-35FEEE7BB9AB}"/>
              </a:ext>
            </a:extLst>
          </p:cNvPr>
          <p:cNvSpPr txBox="1"/>
          <p:nvPr/>
        </p:nvSpPr>
        <p:spPr>
          <a:xfrm>
            <a:off x="609600" y="4865077"/>
            <a:ext cx="3235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Music by Lisa, Jim and Byran Band. </a:t>
            </a:r>
          </a:p>
        </p:txBody>
      </p:sp>
    </p:spTree>
    <p:extLst>
      <p:ext uri="{BB962C8B-B14F-4D97-AF65-F5344CB8AC3E}">
        <p14:creationId xmlns:p14="http://schemas.microsoft.com/office/powerpoint/2010/main" val="11190374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340</Words>
  <Application>Microsoft Office PowerPoint</Application>
  <PresentationFormat>Widescreen</PresentationFormat>
  <Paragraphs>29</Paragraphs>
  <Slides>16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Adobe Fan Heiti Std B</vt:lpstr>
      <vt:lpstr>Arial</vt:lpstr>
      <vt:lpstr>Calibri</vt:lpstr>
      <vt:lpstr>Calibri Light</vt:lpstr>
      <vt:lpstr>Office Theme</vt:lpstr>
      <vt:lpstr>2025 US First Day Ceremonies Photos and Souvenirs</vt:lpstr>
      <vt:lpstr>Jan. 14   Boston, MA   Lunar New Year</vt:lpstr>
      <vt:lpstr>Jan. 14   Boston, MA   Lunar New Year</vt:lpstr>
      <vt:lpstr>Jan. 17       Kutztown, PA       Love</vt:lpstr>
      <vt:lpstr>Mar. 14        Strongsville, OH      Vibrant Leaves</vt:lpstr>
      <vt:lpstr>Mar. 14        Strongsville, OH      Vibrant Leaves</vt:lpstr>
      <vt:lpstr>Jun. 7      Three Oaks, Michigan         US Flag</vt:lpstr>
      <vt:lpstr>Jun. 7      Three Oaks, Michigan       US Flag</vt:lpstr>
      <vt:lpstr>Jun. 10      Kennebunkport, ME      Barbara Bush</vt:lpstr>
      <vt:lpstr>Jun. 10      Kennebunkport, ME      Barbara Bush</vt:lpstr>
      <vt:lpstr>Jun. 10      Kennebunkport, ME      Barbara Bush</vt:lpstr>
      <vt:lpstr>Aug. 14       Schaumberg, IL      Boston 2026 Commemoratives</vt:lpstr>
      <vt:lpstr>Aug. 14       Schaumberg, IL      Boston 2026</vt:lpstr>
      <vt:lpstr>Sep. 9        New Haven, CT       William F. Buckley, Jr.</vt:lpstr>
      <vt:lpstr>Oct. 1          Atlanta, GA           Jimmy Carter</vt:lpstr>
      <vt:lpstr>Oct. 1          Atlanta, GA           Jimmy Carter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U.S. Presidential Series</dc:title>
  <dc:creator>Stephen Suffet</dc:creator>
  <cp:lastModifiedBy>Tom Fortunato</cp:lastModifiedBy>
  <cp:revision>112</cp:revision>
  <cp:lastPrinted>2023-01-16T16:14:02Z</cp:lastPrinted>
  <dcterms:created xsi:type="dcterms:W3CDTF">2023-01-16T15:44:06Z</dcterms:created>
  <dcterms:modified xsi:type="dcterms:W3CDTF">2026-02-19T03:24:29Z</dcterms:modified>
</cp:coreProperties>
</file>