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308" r:id="rId2"/>
    <p:sldId id="256" r:id="rId3"/>
    <p:sldId id="258" r:id="rId4"/>
    <p:sldId id="259" r:id="rId5"/>
    <p:sldId id="262" r:id="rId6"/>
    <p:sldId id="264" r:id="rId7"/>
    <p:sldId id="268" r:id="rId8"/>
    <p:sldId id="266" r:id="rId9"/>
    <p:sldId id="270" r:id="rId10"/>
    <p:sldId id="272" r:id="rId11"/>
    <p:sldId id="274" r:id="rId12"/>
    <p:sldId id="276" r:id="rId13"/>
    <p:sldId id="279" r:id="rId14"/>
    <p:sldId id="280" r:id="rId15"/>
    <p:sldId id="282" r:id="rId16"/>
    <p:sldId id="284" r:id="rId17"/>
    <p:sldId id="286" r:id="rId18"/>
    <p:sldId id="292" r:id="rId19"/>
    <p:sldId id="296" r:id="rId20"/>
    <p:sldId id="294" r:id="rId21"/>
    <p:sldId id="298" r:id="rId22"/>
    <p:sldId id="300" r:id="rId23"/>
    <p:sldId id="302" r:id="rId24"/>
    <p:sldId id="304" r:id="rId25"/>
    <p:sldId id="288" r:id="rId26"/>
    <p:sldId id="290" r:id="rId27"/>
    <p:sldId id="260" r:id="rId28"/>
    <p:sldId id="261" r:id="rId29"/>
    <p:sldId id="263" r:id="rId30"/>
    <p:sldId id="265" r:id="rId31"/>
    <p:sldId id="267" r:id="rId32"/>
    <p:sldId id="269" r:id="rId33"/>
    <p:sldId id="271" r:id="rId34"/>
    <p:sldId id="273" r:id="rId35"/>
    <p:sldId id="275" r:id="rId36"/>
    <p:sldId id="277" r:id="rId37"/>
    <p:sldId id="278" r:id="rId38"/>
    <p:sldId id="281" r:id="rId39"/>
    <p:sldId id="283" r:id="rId40"/>
    <p:sldId id="285" r:id="rId41"/>
    <p:sldId id="309" r:id="rId42"/>
    <p:sldId id="289" r:id="rId43"/>
    <p:sldId id="295" r:id="rId44"/>
    <p:sldId id="297" r:id="rId45"/>
    <p:sldId id="299" r:id="rId46"/>
    <p:sldId id="301" r:id="rId47"/>
    <p:sldId id="303" r:id="rId48"/>
    <p:sldId id="305" r:id="rId49"/>
    <p:sldId id="307" r:id="rId50"/>
    <p:sldId id="291" r:id="rId51"/>
    <p:sldId id="293" r:id="rId5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85" d="100"/>
          <a:sy n="85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0FFC-36A3-4A8F-8DAF-2515EFFB1CD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18D2-EA65-46BA-8C2C-3FC7999CF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8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8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4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9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4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3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35CE-D606-4C82-8511-0F9755959556}" type="datetimeFigureOut">
              <a:rPr lang="en-US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915D-E75C-42AF-BCE0-906213FB7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82000" cy="62324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</a:rPr>
              <a:t>U.S.</a:t>
            </a:r>
          </a:p>
          <a:p>
            <a:pPr algn="ctr"/>
            <a:r>
              <a:rPr lang="en-US" sz="10000" b="1" dirty="0" smtClean="0">
                <a:solidFill>
                  <a:srgbClr val="FF0000"/>
                </a:solidFill>
              </a:rPr>
              <a:t>Philatelic</a:t>
            </a:r>
          </a:p>
          <a:p>
            <a:pPr algn="ctr"/>
            <a:r>
              <a:rPr lang="en-US" sz="10000" b="1" dirty="0" smtClean="0">
                <a:solidFill>
                  <a:srgbClr val="FF0000"/>
                </a:solidFill>
              </a:rPr>
              <a:t>Trivia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By Larry Rausch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For the RPA              July, 2018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3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0835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 In the 1920 Pilgrim Tercentenary issue, what</a:t>
            </a:r>
          </a:p>
          <a:p>
            <a:r>
              <a:rPr lang="en-US" b="1" dirty="0" smtClean="0"/>
              <a:t> denomination bears the picture of the Mayflower?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 cent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2 cent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5 cent</a:t>
            </a:r>
            <a:endParaRPr lang="en-US" b="1" dirty="0"/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1026" name="Picture 2" descr="F:\Pictures\086\Quiz\Baby zeppelin 50c US Airmail 1932 Stamp Mint light hinge Scott #C18 VF - Air Mail_files\download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16412"/>
            <a:ext cx="391006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114800" y="4191000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81800" y="4200878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81411" y="4572000"/>
            <a:ext cx="1295400" cy="1622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0668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10. What </a:t>
            </a:r>
            <a:r>
              <a:rPr lang="en-US" b="1" dirty="0"/>
              <a:t>town </a:t>
            </a:r>
            <a:r>
              <a:rPr lang="en-US" b="1" dirty="0" smtClean="0"/>
              <a:t>held the 1898 Trans-Mississippi fair?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Saint Louis, Missouri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Cincinnati, Ohio </a:t>
            </a:r>
          </a:p>
          <a:p>
            <a:endParaRPr lang="en-US" b="1" dirty="0"/>
          </a:p>
          <a:p>
            <a:r>
              <a:rPr lang="en-US" b="1" dirty="0" smtClean="0"/>
              <a:t>	C. Chicago, Illinois</a:t>
            </a:r>
          </a:p>
          <a:p>
            <a:endParaRPr lang="en-US" b="1" dirty="0"/>
          </a:p>
          <a:p>
            <a:r>
              <a:rPr lang="en-US" b="1" dirty="0" smtClean="0"/>
              <a:t>	D. Omaha, Nebraska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Trans-Mississip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09800"/>
            <a:ext cx="4032182" cy="26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5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734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11. What color is the 1934 “Whistler’s Mother stamp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Green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Purple</a:t>
            </a:r>
          </a:p>
          <a:p>
            <a:endParaRPr lang="en-US" b="1" dirty="0"/>
          </a:p>
          <a:p>
            <a:r>
              <a:rPr lang="en-US" b="1" dirty="0" smtClean="0"/>
              <a:t>	C. Red</a:t>
            </a:r>
          </a:p>
          <a:p>
            <a:endParaRPr lang="en-US" b="1" dirty="0"/>
          </a:p>
          <a:p>
            <a:r>
              <a:rPr lang="en-US" b="1" dirty="0" smtClean="0"/>
              <a:t>	D. Blue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78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0308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12. How many stamps are in the 1961 Credo issue?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4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6</a:t>
            </a:r>
          </a:p>
          <a:p>
            <a:endParaRPr lang="en-US" b="1" dirty="0"/>
          </a:p>
          <a:p>
            <a:r>
              <a:rPr lang="en-US" b="1" dirty="0" smtClean="0"/>
              <a:t>	C. 5</a:t>
            </a:r>
          </a:p>
          <a:p>
            <a:endParaRPr lang="en-US" b="1" dirty="0"/>
          </a:p>
          <a:p>
            <a:r>
              <a:rPr lang="en-US" b="1" dirty="0" smtClean="0"/>
              <a:t>	D. 3</a:t>
            </a:r>
            <a:endParaRPr lang="en-US" b="1" dirty="0"/>
          </a:p>
        </p:txBody>
      </p:sp>
      <p:pic>
        <p:nvPicPr>
          <p:cNvPr id="5122" name="Picture 2" descr="F:\Pictures\086\Quiz\Baby zeppelin 50c US Airmail 1932 Stamp Mint light hinge Scott #C18 VF - Air Mail_files\4675cac019fab8683b057695648d1cdf--stamp-values-the-amer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39075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5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016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13. What is the denomination of the 1981 </a:t>
            </a:r>
            <a:r>
              <a:rPr lang="en-US" b="1" dirty="0" smtClean="0">
                <a:solidFill>
                  <a:srgbClr val="FF0000"/>
                </a:solidFill>
              </a:rPr>
              <a:t>“C” </a:t>
            </a:r>
            <a:r>
              <a:rPr lang="en-US" b="1" dirty="0" smtClean="0"/>
              <a:t>stamp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15 cents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22 cents</a:t>
            </a:r>
          </a:p>
          <a:p>
            <a:endParaRPr lang="en-US" b="1" dirty="0"/>
          </a:p>
          <a:p>
            <a:r>
              <a:rPr lang="en-US" b="1" dirty="0" smtClean="0"/>
              <a:t>	C. 20 cents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17 cents</a:t>
            </a:r>
            <a:endParaRPr lang="en-US" b="1" dirty="0"/>
          </a:p>
        </p:txBody>
      </p:sp>
      <p:pic>
        <p:nvPicPr>
          <p:cNvPr id="7170" name="Picture 2" descr="F:\Pictures\086\Quiz\Baby zeppelin 50c US Airmail 1932 Stamp Mint light hinge Scott #C18 VF - Air Mail_files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25422"/>
            <a:ext cx="3435993" cy="360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0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6675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14. In what year did the “Molly Pitcher” overprint occur? 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1928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1926</a:t>
            </a:r>
          </a:p>
          <a:p>
            <a:endParaRPr lang="en-US" b="1" dirty="0"/>
          </a:p>
          <a:p>
            <a:r>
              <a:rPr lang="en-US" b="1" dirty="0" smtClean="0"/>
              <a:t>	C. 1930</a:t>
            </a:r>
          </a:p>
          <a:p>
            <a:endParaRPr lang="en-US" b="1" dirty="0"/>
          </a:p>
          <a:p>
            <a:r>
              <a:rPr lang="en-US" b="1" dirty="0" smtClean="0"/>
              <a:t>	D. 1932 </a:t>
            </a:r>
            <a:endParaRPr lang="en-US" b="1" dirty="0"/>
          </a:p>
        </p:txBody>
      </p:sp>
      <p:pic>
        <p:nvPicPr>
          <p:cNvPr id="8194" name="Picture 2" descr="F:\Pictures\086\Quiz\Baby zeppelin 50c US Airmail 1932 Stamp Mint light hinge Scott #C18 VF - Air Mail_files\Molly Pit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676400"/>
            <a:ext cx="38290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2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0147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15. On what type of US stamp was an airplane first depicted?</a:t>
            </a:r>
          </a:p>
          <a:p>
            <a:endParaRPr lang="en-US" b="1" dirty="0"/>
          </a:p>
          <a:p>
            <a:r>
              <a:rPr lang="en-US" b="1" dirty="0" smtClean="0"/>
              <a:t>	A. Postage Due</a:t>
            </a:r>
          </a:p>
          <a:p>
            <a:endParaRPr lang="en-US" b="1" dirty="0"/>
          </a:p>
          <a:p>
            <a:r>
              <a:rPr lang="en-US" b="1" dirty="0" smtClean="0"/>
              <a:t>	B. Air Mail </a:t>
            </a:r>
          </a:p>
          <a:p>
            <a:endParaRPr lang="en-US" b="1" dirty="0"/>
          </a:p>
          <a:p>
            <a:r>
              <a:rPr lang="en-US" b="1" dirty="0" smtClean="0"/>
              <a:t>	C. Parcel Post</a:t>
            </a:r>
          </a:p>
          <a:p>
            <a:endParaRPr lang="en-US" b="1" dirty="0"/>
          </a:p>
          <a:p>
            <a:r>
              <a:rPr lang="en-US" b="1" dirty="0" smtClean="0"/>
              <a:t>	D. Special Delivery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3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2290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16. What type of Bird is on a 1970 Natural History Issue Stamp?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Turkey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Condor</a:t>
            </a:r>
          </a:p>
          <a:p>
            <a:endParaRPr lang="en-US" b="1" dirty="0"/>
          </a:p>
          <a:p>
            <a:r>
              <a:rPr lang="en-US" b="1" dirty="0" smtClean="0"/>
              <a:t>	C. Cardinal</a:t>
            </a:r>
          </a:p>
          <a:p>
            <a:endParaRPr lang="en-US" b="1" dirty="0"/>
          </a:p>
          <a:p>
            <a:r>
              <a:rPr lang="en-US" b="1" dirty="0" smtClean="0"/>
              <a:t>	D. Eagle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758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4038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17. What type of car was the first to appear on a 1901 U.S. stamp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Steam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Electric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Gasoline 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17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52144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18. In what year was Lindbergh's transatlantic flight?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 1927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1925</a:t>
            </a:r>
          </a:p>
          <a:p>
            <a:endParaRPr lang="en-US" b="1" dirty="0"/>
          </a:p>
          <a:p>
            <a:r>
              <a:rPr lang="en-US" b="1" dirty="0" smtClean="0"/>
              <a:t>	C.  1931</a:t>
            </a:r>
          </a:p>
          <a:p>
            <a:endParaRPr lang="en-US" b="1" dirty="0"/>
          </a:p>
          <a:p>
            <a:r>
              <a:rPr lang="en-US" b="1" dirty="0" smtClean="0"/>
              <a:t>	D.  1928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Lindbur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5964186" cy="28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2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091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What is the denomination of the “Baby Zeppelin” stamp.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60 cents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40 cents</a:t>
            </a:r>
          </a:p>
          <a:p>
            <a:endParaRPr lang="en-US" b="1" dirty="0"/>
          </a:p>
          <a:p>
            <a:r>
              <a:rPr lang="en-US" b="1" dirty="0" smtClean="0"/>
              <a:t>	C. 50 cents</a:t>
            </a:r>
          </a:p>
          <a:p>
            <a:endParaRPr lang="en-US" b="1" dirty="0"/>
          </a:p>
          <a:p>
            <a:r>
              <a:rPr lang="en-US" b="1" dirty="0" smtClean="0"/>
              <a:t>	D. 30 cents</a:t>
            </a:r>
          </a:p>
          <a:p>
            <a:endParaRPr lang="en-US" dirty="0"/>
          </a:p>
        </p:txBody>
      </p:sp>
      <p:pic>
        <p:nvPicPr>
          <p:cNvPr id="1026" name="Picture 2" descr="F:\Pictures\086\Quiz\Baby zeppelin 50c US Airmail 1932 Stamp Mint light hinge Scott #C18 VF - Air Mail_files\__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3991"/>
            <a:ext cx="4953000" cy="23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7400" y="3429000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12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0888"/>
            <a:ext cx="54133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19"/>
            </a:pPr>
            <a:r>
              <a:rPr lang="en-US" b="1" dirty="0" smtClean="0"/>
              <a:t>What town was the 1901 Pan-American Expo held?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Philadelphia, Pennsylvania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Chicago, Illinois</a:t>
            </a:r>
          </a:p>
          <a:p>
            <a:endParaRPr lang="en-US" b="1" dirty="0"/>
          </a:p>
          <a:p>
            <a:r>
              <a:rPr lang="en-US" b="1" dirty="0" smtClean="0"/>
              <a:t>	C. Saint Louis, Missouri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Buffalo, New York</a:t>
            </a:r>
            <a:endParaRPr lang="en-US" b="1" dirty="0"/>
          </a:p>
        </p:txBody>
      </p:sp>
      <p:pic>
        <p:nvPicPr>
          <p:cNvPr id="4098" name="Picture 2" descr="F:\Pictures\086\Quiz\Baby zeppelin 50c US Airmail 1932 Stamp Mint light hinge Scott #C18 VF - Air Mail_files\468044fe4b6d49b884ee931854679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33549"/>
            <a:ext cx="44831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59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1703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0"/>
            </a:pPr>
            <a:r>
              <a:rPr lang="en-US" b="1" dirty="0" smtClean="0"/>
              <a:t>How many stamps are in the 1939 Famous American issue?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28</a:t>
            </a:r>
          </a:p>
          <a:p>
            <a:r>
              <a:rPr lang="en-US" b="1" dirty="0" smtClean="0"/>
              <a:t> 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 30</a:t>
            </a:r>
          </a:p>
          <a:p>
            <a:r>
              <a:rPr lang="en-US" b="1" dirty="0" smtClean="0"/>
              <a:t>   </a:t>
            </a:r>
            <a:endParaRPr lang="en-US" b="1" dirty="0"/>
          </a:p>
          <a:p>
            <a:r>
              <a:rPr lang="en-US" b="1" dirty="0" smtClean="0"/>
              <a:t>	C.  35</a:t>
            </a:r>
          </a:p>
          <a:p>
            <a:endParaRPr lang="en-US" b="1" dirty="0"/>
          </a:p>
          <a:p>
            <a:r>
              <a:rPr lang="en-US" b="1" dirty="0" smtClean="0"/>
              <a:t>	D. 32 </a:t>
            </a:r>
            <a:endParaRPr lang="en-US" b="1" dirty="0"/>
          </a:p>
        </p:txBody>
      </p:sp>
      <p:pic>
        <p:nvPicPr>
          <p:cNvPr id="6146" name="Picture 2" descr="F:\Pictures\086\Quiz\Baby zeppelin 50c US Airmail 1932 Stamp Mint light hinge Scott #C18 VF - Air Mail_fil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31" y="1828800"/>
            <a:ext cx="369488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1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559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1"/>
            </a:pPr>
            <a:r>
              <a:rPr lang="en-US" b="1" dirty="0" smtClean="0"/>
              <a:t>In what state is Wheatland, President Buchanan’s home?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Vermont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 Pennsylvania</a:t>
            </a:r>
          </a:p>
          <a:p>
            <a:endParaRPr lang="en-US" b="1" dirty="0"/>
          </a:p>
          <a:p>
            <a:r>
              <a:rPr lang="en-US" b="1" dirty="0" smtClean="0"/>
              <a:t>	C.  North Carolina</a:t>
            </a:r>
          </a:p>
          <a:p>
            <a:endParaRPr lang="en-US" b="1" dirty="0"/>
          </a:p>
          <a:p>
            <a:r>
              <a:rPr lang="en-US" b="1" dirty="0" smtClean="0"/>
              <a:t>	D. New York </a:t>
            </a:r>
            <a:endParaRPr lang="en-US" b="1" dirty="0"/>
          </a:p>
        </p:txBody>
      </p:sp>
      <p:pic>
        <p:nvPicPr>
          <p:cNvPr id="9218" name="Picture 2" descr="F:\Pictures\086\Quiz\Baby zeppelin 50c US Airmail 1932 Stamp Mint light hinge Scott #C18 VF - Air Mail_files\bUCH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98" y="1741872"/>
            <a:ext cx="4418143" cy="28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20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826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2"/>
            </a:pPr>
            <a:r>
              <a:rPr lang="en-US" b="1" dirty="0" smtClean="0"/>
              <a:t>How many stamps are in the 1934 Byrd souvenir sheet?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6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10</a:t>
            </a:r>
          </a:p>
          <a:p>
            <a:endParaRPr lang="en-US" b="1" dirty="0"/>
          </a:p>
          <a:p>
            <a:r>
              <a:rPr lang="en-US" b="1" dirty="0" smtClean="0"/>
              <a:t>	C.  8</a:t>
            </a:r>
          </a:p>
          <a:p>
            <a:endParaRPr lang="en-US" b="1" dirty="0"/>
          </a:p>
          <a:p>
            <a:r>
              <a:rPr lang="en-US" b="1" dirty="0" smtClean="0"/>
              <a:t>	D. 25</a:t>
            </a:r>
            <a:endParaRPr lang="en-US" b="1" dirty="0"/>
          </a:p>
        </p:txBody>
      </p:sp>
      <p:pic>
        <p:nvPicPr>
          <p:cNvPr id="10242" name="Picture 2" descr="F:\Pictures\086\Quiz\Baby zeppelin 50c US Airmail 1932 Stamp Mint light hinge Scott #C18 VF - Air Mail_files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1790488"/>
            <a:ext cx="2462213" cy="37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85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58494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23. The Apollo-Soyuz space mission took place in what year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1975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1976</a:t>
            </a:r>
          </a:p>
          <a:p>
            <a:endParaRPr lang="en-US" b="1" dirty="0"/>
          </a:p>
          <a:p>
            <a:r>
              <a:rPr lang="en-US" b="1" dirty="0" smtClean="0"/>
              <a:t>	C.  1970</a:t>
            </a:r>
          </a:p>
          <a:p>
            <a:endParaRPr lang="en-US" b="1" dirty="0"/>
          </a:p>
          <a:p>
            <a:r>
              <a:rPr lang="en-US" b="1" dirty="0" smtClean="0"/>
              <a:t>	D.  1972 </a:t>
            </a:r>
            <a:endParaRPr lang="en-US" b="1" dirty="0"/>
          </a:p>
        </p:txBody>
      </p:sp>
      <p:pic>
        <p:nvPicPr>
          <p:cNvPr id="12290" name="Picture 2" descr="F:\Pictures\086\Quiz\Baby zeppelin 50c US Airmail 1932 Stamp Mint light hinge Scott #C18 VF - Air Mail_file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5943600" cy="27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5410200"/>
            <a:ext cx="1143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870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24. How many denominations of the 1913 Parcel Post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postage due stamps were issued?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6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3</a:t>
            </a:r>
          </a:p>
          <a:p>
            <a:endParaRPr lang="en-US" b="1" dirty="0"/>
          </a:p>
          <a:p>
            <a:r>
              <a:rPr lang="en-US" b="1" dirty="0" smtClean="0"/>
              <a:t>	C. 5 </a:t>
            </a:r>
          </a:p>
          <a:p>
            <a:endParaRPr lang="en-US" b="1" dirty="0"/>
          </a:p>
          <a:p>
            <a:r>
              <a:rPr lang="en-US" b="1" dirty="0" smtClean="0"/>
              <a:t>	D. 4 </a:t>
            </a:r>
            <a:endParaRPr lang="en-US" b="1" dirty="0"/>
          </a:p>
        </p:txBody>
      </p:sp>
      <p:pic>
        <p:nvPicPr>
          <p:cNvPr id="14338" name="Picture 2" descr="F:\Pictures\086\Quiz\Baby zeppelin 50c US Airmail 1932 Stamp Mint light hinge Scott #C18 VF - Air Mail_files\PP Postage due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133600"/>
            <a:ext cx="46663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76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011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25. Bonus question what state was I, Larry Rausch, born in? 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Illinois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Wisconsin</a:t>
            </a:r>
          </a:p>
          <a:p>
            <a:endParaRPr lang="en-US" b="1" dirty="0"/>
          </a:p>
          <a:p>
            <a:r>
              <a:rPr lang="en-US" b="1" dirty="0" smtClean="0"/>
              <a:t>	C. Minnesota</a:t>
            </a:r>
          </a:p>
          <a:p>
            <a:endParaRPr lang="en-US" b="1" dirty="0"/>
          </a:p>
          <a:p>
            <a:r>
              <a:rPr lang="en-US" b="1" dirty="0" smtClean="0"/>
              <a:t>	D. Iowa</a:t>
            </a:r>
            <a:endParaRPr lang="en-US" b="1" dirty="0"/>
          </a:p>
        </p:txBody>
      </p:sp>
      <p:pic>
        <p:nvPicPr>
          <p:cNvPr id="13314" name="Picture 2" descr="F:\Pictures\Susan, Larry\Rausch old Pictures\Jr\roy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399"/>
            <a:ext cx="2667000" cy="45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715000" y="2590800"/>
            <a:ext cx="16002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12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091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What is the denomination of the “Baby Zeppelin” stamp.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60 cents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40 cents</a:t>
            </a:r>
          </a:p>
          <a:p>
            <a:endParaRPr lang="en-US" b="1" dirty="0"/>
          </a:p>
          <a:p>
            <a:r>
              <a:rPr lang="en-US" b="1" dirty="0" smtClean="0"/>
              <a:t>	C. 50 cents</a:t>
            </a:r>
          </a:p>
          <a:p>
            <a:endParaRPr lang="en-US" b="1" dirty="0"/>
          </a:p>
          <a:p>
            <a:r>
              <a:rPr lang="en-US" b="1" dirty="0" smtClean="0"/>
              <a:t>	D. 30 cents</a:t>
            </a:r>
          </a:p>
          <a:p>
            <a:endParaRPr lang="en-US" dirty="0"/>
          </a:p>
        </p:txBody>
      </p:sp>
      <p:pic>
        <p:nvPicPr>
          <p:cNvPr id="1026" name="Picture 2" descr="F:\Pictures\086\Quiz\Baby zeppelin 50c US Airmail 1932 Stamp Mint light hinge Scott #C18 VF - Air Mail_files\__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3991"/>
            <a:ext cx="4953000" cy="234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05000" y="3012097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14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77157"/>
            <a:ext cx="65875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2.In what year did the United Nations celebrate its 25</a:t>
            </a:r>
            <a:r>
              <a:rPr lang="en-US" b="1" baseline="30000" dirty="0" smtClean="0"/>
              <a:t>th</a:t>
            </a:r>
            <a:r>
              <a:rPr lang="en-US" b="1" dirty="0" smtClean="0"/>
              <a:t> anniversary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1970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1968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1971</a:t>
            </a:r>
          </a:p>
          <a:p>
            <a:endParaRPr lang="en-US" b="1" dirty="0"/>
          </a:p>
          <a:p>
            <a:r>
              <a:rPr lang="en-US" b="1" dirty="0" smtClean="0"/>
              <a:t>	D. 1969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usn-dm-un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5918742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447060" y="1676400"/>
            <a:ext cx="304800" cy="290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08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5141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In which year was the Grandma Moses stamp issued?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1972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1969 </a:t>
            </a:r>
          </a:p>
          <a:p>
            <a:endParaRPr lang="en-US" b="1" dirty="0"/>
          </a:p>
          <a:p>
            <a:r>
              <a:rPr lang="en-US" b="1" dirty="0" smtClean="0"/>
              <a:t>	C. 1974</a:t>
            </a:r>
          </a:p>
          <a:p>
            <a:endParaRPr lang="en-US" b="1" dirty="0"/>
          </a:p>
          <a:p>
            <a:r>
              <a:rPr lang="en-US" b="1" dirty="0" smtClean="0"/>
              <a:t>	D. 1968</a:t>
            </a:r>
            <a:endParaRPr lang="en-US" b="1" dirty="0"/>
          </a:p>
        </p:txBody>
      </p:sp>
      <p:pic>
        <p:nvPicPr>
          <p:cNvPr id="1026" name="Picture 2" descr="F:\Pictures\086\Quiz\Baby zeppelin 50c US Airmail 1932 Stamp Mint light hinge Scott #C18 VF - Air Mail_files\5d0fa30071ac637f74b9d2899dc81b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3341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 flipH="1" flipV="1">
            <a:off x="2051478" y="2187326"/>
            <a:ext cx="228599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7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77157"/>
            <a:ext cx="65875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2.In what year did the United Nations celebrate its 25</a:t>
            </a:r>
            <a:r>
              <a:rPr lang="en-US" b="1" baseline="30000" dirty="0" smtClean="0"/>
              <a:t>th</a:t>
            </a:r>
            <a:r>
              <a:rPr lang="en-US" b="1" dirty="0" smtClean="0"/>
              <a:t> anniversary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1970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1968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1971</a:t>
            </a:r>
          </a:p>
          <a:p>
            <a:endParaRPr lang="en-US" b="1" dirty="0"/>
          </a:p>
          <a:p>
            <a:r>
              <a:rPr lang="en-US" b="1" dirty="0" smtClean="0"/>
              <a:t>	D. 1969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usn-dm-un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5918742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9571" y="1752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2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49366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In what year was the 8</a:t>
            </a:r>
            <a:r>
              <a:rPr lang="en-US" b="1" baseline="30000" dirty="0" smtClean="0"/>
              <a:t>th</a:t>
            </a:r>
            <a:r>
              <a:rPr lang="en-US" b="1" dirty="0" smtClean="0"/>
              <a:t> Winter Olympics held?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1960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1956</a:t>
            </a:r>
          </a:p>
          <a:p>
            <a:endParaRPr lang="en-US" b="1" dirty="0"/>
          </a:p>
          <a:p>
            <a:r>
              <a:rPr lang="en-US" b="1" dirty="0" smtClean="0"/>
              <a:t>	C. 1964</a:t>
            </a:r>
          </a:p>
          <a:p>
            <a:endParaRPr lang="en-US" b="1" dirty="0"/>
          </a:p>
          <a:p>
            <a:r>
              <a:rPr lang="en-US" b="1" dirty="0" smtClean="0"/>
              <a:t>	D. 1968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USA-1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85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2025956" y="16764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22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4109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How many stamps are in the 1943-44 Overrun Countries issue?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12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11</a:t>
            </a:r>
          </a:p>
          <a:p>
            <a:endParaRPr lang="en-US" b="1" dirty="0"/>
          </a:p>
          <a:p>
            <a:r>
              <a:rPr lang="en-US" b="1" dirty="0" smtClean="0"/>
              <a:t>	C. 14</a:t>
            </a:r>
          </a:p>
          <a:p>
            <a:endParaRPr lang="en-US" b="1" dirty="0"/>
          </a:p>
          <a:p>
            <a:r>
              <a:rPr lang="en-US" b="1" dirty="0" smtClean="0"/>
              <a:t>	D. 13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75" y="3687233"/>
            <a:ext cx="6974420" cy="27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2025955" y="3276600"/>
            <a:ext cx="228599" cy="30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81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5192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What is the denomination of the 1925 Woodrow Wilson stamp?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</a:t>
            </a:r>
            <a:r>
              <a:rPr lang="en-US" b="1" dirty="0"/>
              <a:t> </a:t>
            </a:r>
            <a:r>
              <a:rPr lang="en-US" b="1" dirty="0" smtClean="0"/>
              <a:t>15 cent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18 cent</a:t>
            </a:r>
          </a:p>
          <a:p>
            <a:endParaRPr lang="en-US" b="1" dirty="0"/>
          </a:p>
          <a:p>
            <a:r>
              <a:rPr lang="en-US" b="1" dirty="0" smtClean="0"/>
              <a:t>	C.  17 cent</a:t>
            </a:r>
          </a:p>
          <a:p>
            <a:endParaRPr lang="en-US" b="1" dirty="0"/>
          </a:p>
          <a:p>
            <a:r>
              <a:rPr lang="en-US" b="1" dirty="0" smtClean="0"/>
              <a:t>	D.  19 cent</a:t>
            </a:r>
            <a:endParaRPr lang="en-US" b="1" dirty="0"/>
          </a:p>
        </p:txBody>
      </p:sp>
      <p:pic>
        <p:nvPicPr>
          <p:cNvPr id="4098" name="Picture 2" descr="F:\Pictures\086\Quiz\Baby zeppelin 50c US Airmail 1932 Stamp Mint light hinge Scott #C18 VF - Air Mail_files\EisslerUSA623Wilson-12-28-25-Hall-Ben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5122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H="1" flipV="1">
            <a:off x="2025954" y="2743200"/>
            <a:ext cx="228599" cy="30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7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9" y="1066800"/>
            <a:ext cx="47410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 In what year was the first Love stamp issued?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A.1968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1972</a:t>
            </a:r>
          </a:p>
          <a:p>
            <a:endParaRPr lang="en-US" b="1" dirty="0"/>
          </a:p>
          <a:p>
            <a:r>
              <a:rPr lang="en-US" b="1" dirty="0" smtClean="0"/>
              <a:t>	C.1969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D.1970 </a:t>
            </a:r>
            <a:endParaRPr lang="en-US" b="1" dirty="0"/>
          </a:p>
        </p:txBody>
      </p:sp>
      <p:pic>
        <p:nvPicPr>
          <p:cNvPr id="5122" name="Picture 2" descr="F:\Pictures\086\Quiz\Baby zeppelin 50c US Airmail 1932 Stamp Mint light hinge Scott #C18 VF - Air Mail_fil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83" y="2051922"/>
            <a:ext cx="2465117" cy="13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2025955" y="2187326"/>
            <a:ext cx="228599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F:\Pictures\086\Quiz\Baby zeppelin 50c US Airmail 1932 Stamp Mint light hinge Scott #C18 VF - Air Mail_files\Fore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051924"/>
            <a:ext cx="2438401" cy="13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Pictures\086\Quiz\Baby zeppelin 50c US Airmail 1932 Stamp Mint light hinge Scott #C18 VF - Air Mail_files\download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99" y="3886200"/>
            <a:ext cx="2057400" cy="131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22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1575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In what year was the Virginia Dare stamp issued?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1934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1939</a:t>
            </a:r>
          </a:p>
          <a:p>
            <a:endParaRPr lang="en-US" b="1" dirty="0"/>
          </a:p>
          <a:p>
            <a:r>
              <a:rPr lang="en-US" b="1" dirty="0" smtClean="0"/>
              <a:t>	C. 1938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1937 </a:t>
            </a:r>
            <a:endParaRPr lang="en-US" b="1" dirty="0"/>
          </a:p>
        </p:txBody>
      </p:sp>
      <p:pic>
        <p:nvPicPr>
          <p:cNvPr id="7170" name="Picture 2" descr="F:\Pictures\086\Quiz\Baby zeppelin 50c US Airmail 1932 Stamp Mint light hinge Scott #C18 VF - Air Mail_file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6413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H="1" flipV="1">
            <a:off x="2025955" y="3276600"/>
            <a:ext cx="228599" cy="302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0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0835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</a:t>
            </a:r>
            <a:r>
              <a:rPr lang="en-US" b="1" dirty="0" smtClean="0"/>
              <a:t>. In the 1920 Pilgrim Tercentenary issue, what</a:t>
            </a:r>
          </a:p>
          <a:p>
            <a:r>
              <a:rPr lang="en-US" b="1" dirty="0" smtClean="0"/>
              <a:t> denomination bears the picture of the Mayflower?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 cent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2 cent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5 cent</a:t>
            </a:r>
            <a:endParaRPr lang="en-US" b="1" dirty="0"/>
          </a:p>
          <a:p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956" y="1909096"/>
            <a:ext cx="228599" cy="336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F:\Pictures\086\Quiz\Baby zeppelin 50c US Airmail 1932 Stamp Mint light hinge Scott #C18 VF - Air Mail_files\91Eu9EaFlwL._SX35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88" y="2077553"/>
            <a:ext cx="4764921" cy="36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20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10. What </a:t>
            </a:r>
            <a:r>
              <a:rPr lang="en-US" b="1" dirty="0"/>
              <a:t>town </a:t>
            </a:r>
            <a:r>
              <a:rPr lang="en-US" b="1" dirty="0" smtClean="0"/>
              <a:t>held the 1898 Trans-Mississippi fair?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Saint Louis, Missouri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Cincinnati, Ohio </a:t>
            </a:r>
          </a:p>
          <a:p>
            <a:endParaRPr lang="en-US" b="1" dirty="0"/>
          </a:p>
          <a:p>
            <a:r>
              <a:rPr lang="en-US" b="1" dirty="0" smtClean="0"/>
              <a:t>	C. Chicago, Illinois</a:t>
            </a:r>
          </a:p>
          <a:p>
            <a:endParaRPr lang="en-US" b="1" dirty="0"/>
          </a:p>
          <a:p>
            <a:r>
              <a:rPr lang="en-US" b="1" dirty="0" smtClean="0"/>
              <a:t>	D. Omaha, Nebraska</a:t>
            </a:r>
            <a:endParaRPr lang="en-US" b="1" dirty="0"/>
          </a:p>
        </p:txBody>
      </p:sp>
      <p:pic>
        <p:nvPicPr>
          <p:cNvPr id="3074" name="Picture 2" descr="F:\Pictures\086\Quiz\Baby zeppelin 50c US Airmail 1932 Stamp Mint light hinge Scott #C18 VF - Air Mail_files\trans-miss-1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5355166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1066800" y="2759177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77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734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11. What color is the 1934 “Whistler’s Mother stamp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Green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Purple</a:t>
            </a:r>
          </a:p>
          <a:p>
            <a:endParaRPr lang="en-US" b="1" dirty="0"/>
          </a:p>
          <a:p>
            <a:r>
              <a:rPr lang="en-US" b="1" dirty="0" smtClean="0"/>
              <a:t>	C. Red</a:t>
            </a:r>
          </a:p>
          <a:p>
            <a:endParaRPr lang="en-US" b="1" dirty="0"/>
          </a:p>
          <a:p>
            <a:r>
              <a:rPr lang="en-US" b="1" dirty="0" smtClean="0"/>
              <a:t>	D. Blue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955" y="2209799"/>
            <a:ext cx="228599" cy="262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F:\Pictures\086\Quiz\Baby zeppelin 50c US Airmail 1932 Stamp Mint light hinge Scott #C18 VF - Air Mail_files\Whis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475797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189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6443" y="381000"/>
            <a:ext cx="5030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12. How many stamps are in the 1961 Credo issue?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4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6</a:t>
            </a:r>
          </a:p>
          <a:p>
            <a:endParaRPr lang="en-US" b="1" dirty="0"/>
          </a:p>
          <a:p>
            <a:r>
              <a:rPr lang="en-US" b="1" dirty="0" smtClean="0"/>
              <a:t>	C. 5</a:t>
            </a:r>
          </a:p>
          <a:p>
            <a:endParaRPr lang="en-US" b="1" dirty="0"/>
          </a:p>
          <a:p>
            <a:r>
              <a:rPr lang="en-US" b="1" dirty="0" smtClean="0"/>
              <a:t>	D. 3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955" y="1258434"/>
            <a:ext cx="228599" cy="276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5" descr="F:\Pictures\086\Quiz\Baby zeppelin 50c US Airmail 1932 Stamp Mint light hinge Scott #C18 VF - Air Mail_files\4675cac019fab8683b057695648d1cdf--stamp-values-the-amer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38437"/>
            <a:ext cx="21240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Pictures\086\Quiz\Baby zeppelin 50c US Airmail 1932 Stamp Mint light hinge Scott #C18 VF - Air Mail_files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93" y="2738437"/>
            <a:ext cx="2370107" cy="14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Pictures\086\Quiz\Baby zeppelin 50c US Airmail 1932 Stamp Mint light hinge Scott #C18 VF - Air Mail_files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3" y="2783854"/>
            <a:ext cx="2152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Pictures\086\Quiz\Baby zeppelin 50c US Airmail 1932 Stamp Mint light hinge Scott #C18 VF - Air Mail_files\download (4)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68" y="4495800"/>
            <a:ext cx="21431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:\Pictures\086\Quiz\Baby zeppelin 50c US Airmail 1932 Stamp Mint light hinge Scott #C18 VF - Air Mail_files\download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93" y="4495800"/>
            <a:ext cx="2247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:\Pictures\086\Quiz\Baby zeppelin 50c US Airmail 1932 Stamp Mint light hinge Scott #C18 VF - Air Mail_files\download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600575"/>
            <a:ext cx="2152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24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016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13. What is the denomination of the 1981 </a:t>
            </a:r>
            <a:r>
              <a:rPr lang="en-US" b="1" dirty="0" smtClean="0">
                <a:solidFill>
                  <a:srgbClr val="FF0000"/>
                </a:solidFill>
              </a:rPr>
              <a:t>“C” </a:t>
            </a:r>
            <a:r>
              <a:rPr lang="en-US" b="1" dirty="0" smtClean="0"/>
              <a:t>stamp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15 cents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22 cents</a:t>
            </a:r>
          </a:p>
          <a:p>
            <a:endParaRPr lang="en-US" b="1" dirty="0"/>
          </a:p>
          <a:p>
            <a:r>
              <a:rPr lang="en-US" b="1" dirty="0" smtClean="0"/>
              <a:t>	C. 20 cents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17 cents</a:t>
            </a:r>
            <a:endParaRPr lang="en-US" b="1" dirty="0"/>
          </a:p>
        </p:txBody>
      </p:sp>
      <p:pic>
        <p:nvPicPr>
          <p:cNvPr id="7170" name="Picture 2" descr="F:\Pictures\086\Quiz\Baby zeppelin 50c US Airmail 1932 Stamp Mint light hinge Scott #C18 VF - Air Mail_files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25422"/>
            <a:ext cx="3435993" cy="360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flipH="1" flipV="1">
            <a:off x="2025954" y="27432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4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5141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. In which year was the Grandma Moses stamp issued?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1972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1969 </a:t>
            </a:r>
          </a:p>
          <a:p>
            <a:endParaRPr lang="en-US" b="1" dirty="0"/>
          </a:p>
          <a:p>
            <a:r>
              <a:rPr lang="en-US" b="1" dirty="0" smtClean="0"/>
              <a:t>	C. 1974</a:t>
            </a:r>
          </a:p>
          <a:p>
            <a:endParaRPr lang="en-US" b="1" dirty="0"/>
          </a:p>
          <a:p>
            <a:r>
              <a:rPr lang="en-US" b="1" dirty="0" smtClean="0"/>
              <a:t>	D. 1968</a:t>
            </a:r>
            <a:endParaRPr lang="en-US" b="1" dirty="0"/>
          </a:p>
        </p:txBody>
      </p:sp>
      <p:pic>
        <p:nvPicPr>
          <p:cNvPr id="1026" name="Picture 2" descr="F:\Pictures\086\Quiz\Baby zeppelin 50c US Airmail 1932 Stamp Mint light hinge Scott #C18 VF - Air Mail_files\5d0fa30071ac637f74b9d2899dc81b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3341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25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6146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14. In what year did the “Molly Pitcher” overprint occur?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1928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1926</a:t>
            </a:r>
          </a:p>
          <a:p>
            <a:endParaRPr lang="en-US" b="1" dirty="0"/>
          </a:p>
          <a:p>
            <a:r>
              <a:rPr lang="en-US" b="1" dirty="0" smtClean="0"/>
              <a:t>	C. 1930</a:t>
            </a:r>
          </a:p>
          <a:p>
            <a:endParaRPr lang="en-US" b="1" dirty="0"/>
          </a:p>
          <a:p>
            <a:r>
              <a:rPr lang="en-US" b="1" dirty="0" smtClean="0"/>
              <a:t>	D. 1932 </a:t>
            </a:r>
            <a:endParaRPr lang="en-US" b="1" dirty="0"/>
          </a:p>
        </p:txBody>
      </p:sp>
      <p:pic>
        <p:nvPicPr>
          <p:cNvPr id="8194" name="Picture 2" descr="F:\Pictures\086\Quiz\Baby zeppelin 50c US Airmail 1932 Stamp Mint light hinge Scott #C18 VF - Air Mail_files\Molly Pit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676400"/>
            <a:ext cx="38290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2025956" y="16764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57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0147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15. On what type of US stamp was an airplane first depicted?</a:t>
            </a:r>
          </a:p>
          <a:p>
            <a:endParaRPr lang="en-US" b="1" dirty="0"/>
          </a:p>
          <a:p>
            <a:r>
              <a:rPr lang="en-US" b="1" dirty="0" smtClean="0"/>
              <a:t>	A. Postage Due</a:t>
            </a:r>
          </a:p>
          <a:p>
            <a:endParaRPr lang="en-US" b="1" dirty="0"/>
          </a:p>
          <a:p>
            <a:r>
              <a:rPr lang="en-US" b="1" dirty="0" smtClean="0"/>
              <a:t>	B. Air Mail </a:t>
            </a:r>
          </a:p>
          <a:p>
            <a:endParaRPr lang="en-US" b="1" dirty="0"/>
          </a:p>
          <a:p>
            <a:r>
              <a:rPr lang="en-US" b="1" dirty="0" smtClean="0"/>
              <a:t>	C. Parcel Post</a:t>
            </a:r>
          </a:p>
          <a:p>
            <a:endParaRPr lang="en-US" b="1" dirty="0"/>
          </a:p>
          <a:p>
            <a:r>
              <a:rPr lang="en-US" b="1" dirty="0" smtClean="0"/>
              <a:t>	D. Special Delivery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955" y="2741123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:\Pictures\086\Quiz\Baby zeppelin 50c US Airmail 1932 Stamp Mint light hinge Scott #C18 VF - Air Mail_files\20 cent Parcel 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7398"/>
            <a:ext cx="4114800" cy="29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605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62290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16. What type of Bird is on a 1970 Natural History Issue Stamp?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Turkey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Condor</a:t>
            </a:r>
          </a:p>
          <a:p>
            <a:endParaRPr lang="en-US" b="1" dirty="0"/>
          </a:p>
          <a:p>
            <a:r>
              <a:rPr lang="en-US" b="1" dirty="0" smtClean="0"/>
              <a:t>	C. Cardinal</a:t>
            </a:r>
          </a:p>
          <a:p>
            <a:endParaRPr lang="en-US" b="1" dirty="0"/>
          </a:p>
          <a:p>
            <a:r>
              <a:rPr lang="en-US" b="1" dirty="0" smtClean="0"/>
              <a:t>	D. Eagle 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1797356" y="2762876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F:\Pictures\086\Quiz\Baby zeppelin 50c US Airmail 1932 Stamp Mint light hinge Scott #C18 VF - Air Mail_files\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524000"/>
            <a:ext cx="49155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18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4038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17. What type of car was the first to appear on a 1901 U.S. stamp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Steam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Electric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C. Gasoline </a:t>
            </a:r>
            <a:endParaRPr lang="en-US" b="1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15968" y="2220962"/>
            <a:ext cx="228599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F:\Pictures\086\Quiz\Baby zeppelin 50c US Airmail 1932 Stamp Mint light hinge Scott #C18 VF - Air Mail_files\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5140584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96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52144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18. In what year was Lindbergh's transatlantic flight?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 1927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1925</a:t>
            </a:r>
          </a:p>
          <a:p>
            <a:endParaRPr lang="en-US" b="1" dirty="0"/>
          </a:p>
          <a:p>
            <a:r>
              <a:rPr lang="en-US" b="1" dirty="0" smtClean="0"/>
              <a:t>	C. 1931</a:t>
            </a:r>
          </a:p>
          <a:p>
            <a:endParaRPr lang="en-US" b="1" dirty="0"/>
          </a:p>
          <a:p>
            <a:r>
              <a:rPr lang="en-US" b="1" dirty="0" smtClean="0"/>
              <a:t>	D. 1928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Lindbur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15469"/>
            <a:ext cx="5964186" cy="280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1465548" y="1225118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F:\Pictures\086\Quiz\Baby zeppelin 50c US Airmail 1932 Stamp Mint light hinge Scott #C18 VF - Air Mail_files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51" y="1225119"/>
            <a:ext cx="3141016" cy="24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58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40888"/>
            <a:ext cx="54133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19"/>
            </a:pPr>
            <a:r>
              <a:rPr lang="en-US" b="1" dirty="0" smtClean="0"/>
              <a:t>What town was the 1901 Pan-American Expo held?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Philadelphia, Pennsylvania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Chicago, Illinois</a:t>
            </a:r>
          </a:p>
          <a:p>
            <a:endParaRPr lang="en-US" b="1" dirty="0"/>
          </a:p>
          <a:p>
            <a:r>
              <a:rPr lang="en-US" b="1" dirty="0" smtClean="0"/>
              <a:t>	C. Saint Louis, Missouri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Buffalo, New York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1447800" y="2681942"/>
            <a:ext cx="228599" cy="344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 descr="F:\Pictures\086\Quiz\Baby zeppelin 50c US Airmail 1932 Stamp Mint light hinge Scott #C18 VF - Air Mail_files\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85" y="2854076"/>
            <a:ext cx="2161045" cy="16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Pictures\086\Quiz\Baby zeppelin 50c US Airmail 1932 Stamp Mint light hinge Scott #C18 VF - Air Mail_files\download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81627"/>
            <a:ext cx="2057400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Pictures\086\Quiz\Baby zeppelin 50c US Airmail 1932 Stamp Mint light hinge Scott #C18 VF - Air Mail_files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36" y="1008261"/>
            <a:ext cx="2087275" cy="16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Pictures\086\Quiz\Baby zeppelin 50c US Airmail 1932 Stamp Mint light hinge Scott #C18 VF - Air Mail_files\download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36" y="2906838"/>
            <a:ext cx="2048764" cy="159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Pictures\086\Quiz\Baby zeppelin 50c US Airmail 1932 Stamp Mint light hinge Scott #C18 VF - Air Mail_files\download (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27" y="4724400"/>
            <a:ext cx="2005012" cy="14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Pictures\086\Quiz\Baby zeppelin 50c US Airmail 1932 Stamp Mint light hinge Scott #C18 VF - Air Mail_files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36" y="4724400"/>
            <a:ext cx="1958139" cy="14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66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46401"/>
            <a:ext cx="61703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0"/>
            </a:pPr>
            <a:r>
              <a:rPr lang="en-US" b="1" dirty="0" smtClean="0"/>
              <a:t>How many stamps are in the 1939 Famous American issue?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28</a:t>
            </a:r>
          </a:p>
          <a:p>
            <a:r>
              <a:rPr lang="en-US" b="1" dirty="0" smtClean="0"/>
              <a:t> 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 30</a:t>
            </a:r>
          </a:p>
          <a:p>
            <a:r>
              <a:rPr lang="en-US" b="1" dirty="0" smtClean="0"/>
              <a:t>   </a:t>
            </a:r>
            <a:endParaRPr lang="en-US" b="1" dirty="0"/>
          </a:p>
          <a:p>
            <a:r>
              <a:rPr lang="en-US" b="1" dirty="0" smtClean="0"/>
              <a:t>	C.  35</a:t>
            </a:r>
          </a:p>
          <a:p>
            <a:endParaRPr lang="en-US" b="1" dirty="0"/>
          </a:p>
          <a:p>
            <a:r>
              <a:rPr lang="en-US" b="1" dirty="0" smtClean="0"/>
              <a:t>	D. 32 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1447800" y="21336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F:\Pictures\086\Quiz\Baby zeppelin 50c US Airmail 1932 Stamp Mint light hinge Scott #C18 VF - Air Mail_files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36" y="1131441"/>
            <a:ext cx="20478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Pictures\086\Quiz\Baby zeppelin 50c US Airmail 1932 Stamp Mint light hinge Scott #C18 VF - Air Mail_files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44" y="838200"/>
            <a:ext cx="21783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Pictures\086\Quiz\Baby zeppelin 50c US Airmail 1932 Stamp Mint light hinge Scott #C18 VF - Air Mail_file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937138"/>
            <a:ext cx="2286000" cy="24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Pictures\086\Quiz\Baby zeppelin 50c US Airmail 1932 Stamp Mint light hinge Scott #C18 VF - Air Mail_files\download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8" y="3962291"/>
            <a:ext cx="2062163" cy="23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Pictures\086\Quiz\Baby zeppelin 50c US Airmail 1932 Stamp Mint light hinge Scott #C18 VF - Air Mail_files\images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763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559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1"/>
            </a:pPr>
            <a:r>
              <a:rPr lang="en-US" b="1" dirty="0" smtClean="0"/>
              <a:t>In what state is Wheatland, President Buchanan’s home?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Vermont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 Pennsylvania</a:t>
            </a:r>
          </a:p>
          <a:p>
            <a:endParaRPr lang="en-US" b="1" dirty="0"/>
          </a:p>
          <a:p>
            <a:r>
              <a:rPr lang="en-US" b="1" dirty="0" smtClean="0"/>
              <a:t>	C.  North Carolina</a:t>
            </a:r>
          </a:p>
          <a:p>
            <a:endParaRPr lang="en-US" b="1" dirty="0"/>
          </a:p>
          <a:p>
            <a:r>
              <a:rPr lang="en-US" b="1" dirty="0" smtClean="0"/>
              <a:t>	D. New York </a:t>
            </a:r>
            <a:endParaRPr lang="en-US" b="1" dirty="0"/>
          </a:p>
        </p:txBody>
      </p:sp>
      <p:pic>
        <p:nvPicPr>
          <p:cNvPr id="8194" name="Picture 2" descr="F:\Pictures\086\Quiz\Baby zeppelin 50c US Airmail 1932 Stamp Mint light hinge Scott #C18 VF - Air Mail_files\bUCH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398504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Pictures\086\Quiz\Baby zeppelin 50c US Airmail 1932 Stamp Mint light hinge Scott #C18 VF - Air Mail_files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flipH="1" flipV="1">
            <a:off x="2019300" y="2207061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382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82614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2"/>
            </a:pPr>
            <a:r>
              <a:rPr lang="en-US" b="1" dirty="0" smtClean="0"/>
              <a:t>How many stamps are in the 1934 Byrd souvenir sheet?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6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10</a:t>
            </a:r>
          </a:p>
          <a:p>
            <a:endParaRPr lang="en-US" b="1" dirty="0"/>
          </a:p>
          <a:p>
            <a:r>
              <a:rPr lang="en-US" b="1" dirty="0" smtClean="0"/>
              <a:t>	C.  8</a:t>
            </a:r>
          </a:p>
          <a:p>
            <a:endParaRPr lang="en-US" b="1" dirty="0"/>
          </a:p>
          <a:p>
            <a:r>
              <a:rPr lang="en-US" b="1" dirty="0" smtClean="0"/>
              <a:t>	D.  25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956" y="16764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7" name="Picture 3" descr="F:\Pictures\086\Quiz\Baby zeppelin 50c US Airmail 1932 Stamp Mint light hinge Scott #C18 VF - Air Mail_files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6434"/>
            <a:ext cx="4419600" cy="46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97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8494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23. The Apollo-Soyuz space mission took place in what year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 1975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1976</a:t>
            </a:r>
          </a:p>
          <a:p>
            <a:endParaRPr lang="en-US" b="1" dirty="0"/>
          </a:p>
          <a:p>
            <a:r>
              <a:rPr lang="en-US" b="1" dirty="0" smtClean="0"/>
              <a:t>	C.  1970</a:t>
            </a:r>
          </a:p>
          <a:p>
            <a:endParaRPr lang="en-US" b="1" dirty="0"/>
          </a:p>
          <a:p>
            <a:r>
              <a:rPr lang="en-US" b="1" dirty="0" smtClean="0"/>
              <a:t>	D.  1972 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2025956" y="16764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F:\Pictures\086\Quiz\Baby zeppelin 50c US Airmail 1932 Stamp Mint light hinge Scott #C18 VF - Air Mail_files\downloa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88" y="1669002"/>
            <a:ext cx="4781412" cy="45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22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49366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. In what year was the 8</a:t>
            </a:r>
            <a:r>
              <a:rPr lang="en-US" b="1" baseline="30000" dirty="0" smtClean="0"/>
              <a:t>th</a:t>
            </a:r>
            <a:r>
              <a:rPr lang="en-US" b="1" dirty="0" smtClean="0"/>
              <a:t> Winter Olympics held?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1960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1956</a:t>
            </a:r>
          </a:p>
          <a:p>
            <a:endParaRPr lang="en-US" b="1" dirty="0"/>
          </a:p>
          <a:p>
            <a:r>
              <a:rPr lang="en-US" b="1" dirty="0" smtClean="0"/>
              <a:t>	C. 1964</a:t>
            </a:r>
          </a:p>
          <a:p>
            <a:endParaRPr lang="en-US" b="1" dirty="0"/>
          </a:p>
          <a:p>
            <a:r>
              <a:rPr lang="en-US" b="1" dirty="0" smtClean="0"/>
              <a:t>	D. 1968</a:t>
            </a:r>
            <a:endParaRPr lang="en-US" b="1" dirty="0"/>
          </a:p>
        </p:txBody>
      </p:sp>
      <p:pic>
        <p:nvPicPr>
          <p:cNvPr id="2050" name="Picture 2" descr="F:\Pictures\086\Quiz\Baby zeppelin 50c US Airmail 1932 Stamp Mint light hinge Scott #C18 VF - Air Mail_files\USA-1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857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600" y="3333750"/>
            <a:ext cx="2286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88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2870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24. How many denominations of the 1913 Parcel Post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postage due stamps were issued?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 6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3</a:t>
            </a:r>
          </a:p>
          <a:p>
            <a:endParaRPr lang="en-US" b="1" dirty="0"/>
          </a:p>
          <a:p>
            <a:r>
              <a:rPr lang="en-US" b="1" dirty="0" smtClean="0"/>
              <a:t>	C.  5 </a:t>
            </a:r>
          </a:p>
          <a:p>
            <a:endParaRPr lang="en-US" b="1" dirty="0"/>
          </a:p>
          <a:p>
            <a:r>
              <a:rPr lang="en-US" b="1" dirty="0" smtClean="0"/>
              <a:t>	D.  4 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 flipH="1" flipV="1">
            <a:off x="2025583" y="30480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 descr="F:\Pictures\086\Quiz\Baby zeppelin 50c US Airmail 1932 Stamp Mint light hinge Scott #C18 VF - Air Mail_files\6089_ppp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556516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62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9011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25. Bonus question what state was I, Larry Rausch, born in? 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A. Illinois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Wisconsin</a:t>
            </a:r>
          </a:p>
          <a:p>
            <a:endParaRPr lang="en-US" b="1" dirty="0"/>
          </a:p>
          <a:p>
            <a:r>
              <a:rPr lang="en-US" b="1" dirty="0" smtClean="0"/>
              <a:t>	C. Minnesota</a:t>
            </a:r>
          </a:p>
          <a:p>
            <a:endParaRPr lang="en-US" b="1" dirty="0"/>
          </a:p>
          <a:p>
            <a:r>
              <a:rPr lang="en-US" b="1" dirty="0" smtClean="0"/>
              <a:t>	D. Iowa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 flipH="1" flipV="1">
            <a:off x="2025955" y="2743200"/>
            <a:ext cx="228599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1" name="Picture 3" descr="F:\Pictures\Susan, Larry\Rausch old Pictures\Jr\Image (57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399"/>
            <a:ext cx="3124200" cy="45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44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4109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How many stamps are in the 1943-44 Overrun Countries issue?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12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11</a:t>
            </a:r>
          </a:p>
          <a:p>
            <a:endParaRPr lang="en-US" b="1" dirty="0"/>
          </a:p>
          <a:p>
            <a:r>
              <a:rPr lang="en-US" b="1" dirty="0" smtClean="0"/>
              <a:t>	C. 14</a:t>
            </a:r>
          </a:p>
          <a:p>
            <a:endParaRPr lang="en-US" b="1" dirty="0"/>
          </a:p>
          <a:p>
            <a:r>
              <a:rPr lang="en-US" b="1" dirty="0" smtClean="0"/>
              <a:t>	D. 13 </a:t>
            </a:r>
            <a:endParaRPr lang="en-US" b="1" dirty="0"/>
          </a:p>
        </p:txBody>
      </p:sp>
      <p:pic>
        <p:nvPicPr>
          <p:cNvPr id="3074" name="Picture 2" descr="F:\Pictures\086\Quiz\Baby zeppelin 50c US Airmail 1932 Stamp Mint light hinge Scott #C18 VF - Air Mail_files\Over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60" y="1922549"/>
            <a:ext cx="4455582" cy="30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00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65192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What is the denomination of the 1925 Woodrow Wilson stamp?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</a:t>
            </a:r>
            <a:r>
              <a:rPr lang="en-US" b="1" dirty="0"/>
              <a:t> </a:t>
            </a:r>
            <a:r>
              <a:rPr lang="en-US" b="1" dirty="0" smtClean="0"/>
              <a:t>15 cent</a:t>
            </a:r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B.  18 cent</a:t>
            </a:r>
          </a:p>
          <a:p>
            <a:endParaRPr lang="en-US" b="1" dirty="0"/>
          </a:p>
          <a:p>
            <a:r>
              <a:rPr lang="en-US" b="1" dirty="0" smtClean="0"/>
              <a:t>	C.  17 cent</a:t>
            </a:r>
          </a:p>
          <a:p>
            <a:endParaRPr lang="en-US" b="1" dirty="0"/>
          </a:p>
          <a:p>
            <a:r>
              <a:rPr lang="en-US" b="1" dirty="0" smtClean="0"/>
              <a:t>	D.  19 cent</a:t>
            </a:r>
            <a:endParaRPr lang="en-US" b="1" dirty="0"/>
          </a:p>
        </p:txBody>
      </p:sp>
      <p:pic>
        <p:nvPicPr>
          <p:cNvPr id="4098" name="Picture 2" descr="F:\Pictures\086\Quiz\Baby zeppelin 50c US Airmail 1932 Stamp Mint light hinge Scott #C18 VF - Air Mail_files\EisslerUSA623Wilson-12-28-25-Hall-Ben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51227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334933" y="4854222"/>
            <a:ext cx="694268" cy="70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15200" y="4854222"/>
            <a:ext cx="685800" cy="70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47410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 In what year was the first Love stamp issued?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1968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1972</a:t>
            </a:r>
          </a:p>
          <a:p>
            <a:endParaRPr lang="en-US" b="1" dirty="0"/>
          </a:p>
          <a:p>
            <a:r>
              <a:rPr lang="en-US" b="1" dirty="0" smtClean="0"/>
              <a:t>	C. 1969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1970 </a:t>
            </a:r>
            <a:endParaRPr lang="en-US" b="1" dirty="0"/>
          </a:p>
        </p:txBody>
      </p:sp>
      <p:pic>
        <p:nvPicPr>
          <p:cNvPr id="5122" name="Picture 2" descr="F:\Pictures\086\Quiz\Baby zeppelin 50c US Airmail 1932 Stamp Mint light hinge Scott #C18 VF - Air Mail_files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83" y="2051921"/>
            <a:ext cx="5180498" cy="29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51575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In what year was the Virginia Dare stamp issued?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	</a:t>
            </a:r>
            <a:r>
              <a:rPr lang="en-US" b="1" dirty="0" smtClean="0"/>
              <a:t>A. 1934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/>
              <a:t>	</a:t>
            </a:r>
            <a:r>
              <a:rPr lang="en-US" b="1" dirty="0" smtClean="0"/>
              <a:t>B. 1939</a:t>
            </a:r>
          </a:p>
          <a:p>
            <a:endParaRPr lang="en-US" b="1" dirty="0"/>
          </a:p>
          <a:p>
            <a:r>
              <a:rPr lang="en-US" b="1" dirty="0" smtClean="0"/>
              <a:t>	C. 1938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	D. 1937 </a:t>
            </a:r>
            <a:endParaRPr lang="en-US" b="1" dirty="0"/>
          </a:p>
        </p:txBody>
      </p:sp>
      <p:pic>
        <p:nvPicPr>
          <p:cNvPr id="7170" name="Picture 2" descr="F:\Pictures\086\Quiz\Baby zeppelin 50c US Airmail 1932 Stamp Mint light hinge Scott #C18 VF - Air Mail_files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64134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5126115"/>
            <a:ext cx="609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57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656</Words>
  <Application>Microsoft Office PowerPoint</Application>
  <PresentationFormat>On-screen Show (4:3)</PresentationFormat>
  <Paragraphs>459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</dc:creator>
  <cp:lastModifiedBy>Tom Fortunato</cp:lastModifiedBy>
  <cp:revision>43</cp:revision>
  <cp:lastPrinted>2018-07-11T15:16:28Z</cp:lastPrinted>
  <dcterms:created xsi:type="dcterms:W3CDTF">2018-07-05T22:49:52Z</dcterms:created>
  <dcterms:modified xsi:type="dcterms:W3CDTF">2018-08-04T02:03:22Z</dcterms:modified>
</cp:coreProperties>
</file>