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85" d="100"/>
          <a:sy n="85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1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87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1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9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2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8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7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0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8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FC6A-5E8F-4C5B-9B69-1E461EB3C3A7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EAF51F-28EB-4D3C-8156-EE8B840F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50291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Small</a:t>
            </a:r>
            <a:r>
              <a:rPr lang="en-US" sz="6700" b="1" dirty="0" smtClean="0"/>
              <a:t> Stamps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600" dirty="0"/>
              <a:t/>
            </a:r>
            <a:br>
              <a:rPr lang="en-US" sz="5600" dirty="0"/>
            </a:br>
            <a:r>
              <a:rPr lang="en-US" sz="3100" dirty="0" smtClean="0"/>
              <a:t>by Paul Brach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for the Rochester Philatelic Association</a:t>
            </a:r>
            <a:br>
              <a:rPr lang="en-US" sz="3100" dirty="0" smtClean="0"/>
            </a:br>
            <a:r>
              <a:rPr lang="en-US" sz="6200" dirty="0"/>
              <a:t/>
            </a:r>
            <a:br>
              <a:rPr lang="en-US" sz="6200" dirty="0"/>
            </a:br>
            <a:r>
              <a:rPr lang="en-US" sz="3100" dirty="0" smtClean="0"/>
              <a:t>May, 2018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62484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Note: Stamps are not to scale with each other!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647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 </a:t>
            </a:r>
            <a:r>
              <a:rPr lang="en-US" dirty="0" smtClean="0"/>
              <a:t>137L1</a:t>
            </a:r>
            <a:br>
              <a:rPr lang="en-US" dirty="0" smtClean="0"/>
            </a:br>
            <a:r>
              <a:rPr lang="en-US" dirty="0" smtClean="0"/>
              <a:t>18 </a:t>
            </a:r>
            <a:r>
              <a:rPr lang="en-US" dirty="0" smtClean="0"/>
              <a:t>x 15 = 270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72" y="2743200"/>
            <a:ext cx="2962656" cy="24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U.S</a:t>
            </a:r>
            <a:r>
              <a:rPr lang="en-US" sz="3600" dirty="0" smtClean="0"/>
              <a:t>. RJA42d</a:t>
            </a:r>
            <a:br>
              <a:rPr lang="en-US" sz="3600" dirty="0" smtClean="0"/>
            </a:br>
            <a:r>
              <a:rPr lang="en-US" sz="3600" dirty="0" smtClean="0"/>
              <a:t>38 </a:t>
            </a:r>
            <a:r>
              <a:rPr lang="en-US" sz="3600" dirty="0" smtClean="0"/>
              <a:t>x 6.5 </a:t>
            </a:r>
            <a:r>
              <a:rPr lang="en-US" sz="3600" dirty="0" smtClean="0"/>
              <a:t>= </a:t>
            </a:r>
            <a:r>
              <a:rPr lang="en-US" sz="3600" dirty="0" smtClean="0"/>
              <a:t>250 sq. mm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71" y="3429000"/>
            <a:ext cx="5519057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7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</a:t>
            </a:r>
            <a:r>
              <a:rPr lang="en-US" dirty="0" smtClean="0"/>
              <a:t>. 15L14</a:t>
            </a:r>
            <a:br>
              <a:rPr lang="en-US" dirty="0" smtClean="0"/>
            </a:br>
            <a:r>
              <a:rPr lang="en-US" dirty="0" smtClean="0"/>
              <a:t>16 </a:t>
            </a:r>
            <a:r>
              <a:rPr lang="en-US" dirty="0" smtClean="0"/>
              <a:t>x 11 = 175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02" y="2819400"/>
            <a:ext cx="3075796" cy="22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6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Russia </a:t>
            </a:r>
            <a:r>
              <a:rPr lang="en-US" sz="3600" dirty="0" smtClean="0"/>
              <a:t>2292</a:t>
            </a:r>
            <a:br>
              <a:rPr lang="en-US" sz="3600" dirty="0" smtClean="0"/>
            </a:br>
            <a:r>
              <a:rPr lang="en-US" sz="3600" dirty="0" smtClean="0"/>
              <a:t>19 </a:t>
            </a:r>
            <a:r>
              <a:rPr lang="en-US" sz="3600" dirty="0" smtClean="0"/>
              <a:t>x 26 mm = 494 sq. mm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46" y="2362200"/>
            <a:ext cx="2719708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0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12</a:t>
            </a:r>
            <a:br>
              <a:rPr lang="en-US" dirty="0" smtClean="0"/>
            </a:br>
            <a:r>
              <a:rPr lang="en-US" dirty="0" smtClean="0"/>
              <a:t>18 </a:t>
            </a:r>
            <a:r>
              <a:rPr lang="en-US" dirty="0" smtClean="0"/>
              <a:t>x 25 = 450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08" y="2590800"/>
            <a:ext cx="2386584" cy="32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1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x 25 mm = 450 sq. mm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9662" y="1917201"/>
            <a:ext cx="2324100" cy="897888"/>
          </a:xfrm>
        </p:spPr>
        <p:txBody>
          <a:bodyPr>
            <a:noAutofit/>
          </a:bodyPr>
          <a:lstStyle/>
          <a:p>
            <a:r>
              <a:rPr lang="en-US" sz="2800" dirty="0" smtClean="0"/>
              <a:t>Far Eastern Republic  30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2238827"/>
            <a:ext cx="2116245" cy="5762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Finland  </a:t>
            </a:r>
            <a:r>
              <a:rPr lang="en-US" sz="2800" dirty="0" smtClean="0"/>
              <a:t>74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048000"/>
            <a:ext cx="1981200" cy="2601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70" y="3055095"/>
            <a:ext cx="1974904" cy="25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3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Monaco </a:t>
            </a:r>
            <a:r>
              <a:rPr lang="en-US" dirty="0" smtClean="0"/>
              <a:t>B5</a:t>
            </a:r>
            <a:br>
              <a:rPr lang="en-US" dirty="0" smtClean="0"/>
            </a:br>
            <a:r>
              <a:rPr lang="en-US" dirty="0" smtClean="0"/>
              <a:t>26 </a:t>
            </a:r>
            <a:r>
              <a:rPr lang="en-US" dirty="0" smtClean="0"/>
              <a:t>x 16 = 416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08" y="2819400"/>
            <a:ext cx="4062984" cy="25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22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6934200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Kazakhstan  </a:t>
            </a:r>
            <a:r>
              <a:rPr lang="en-US" dirty="0" smtClean="0"/>
              <a:t>360, 375 = 408 sq. mm</a:t>
            </a:r>
            <a:br>
              <a:rPr lang="en-US" dirty="0" smtClean="0"/>
            </a:br>
            <a:r>
              <a:rPr lang="en-US" dirty="0" smtClean="0"/>
              <a:t>17 x 24 mm		24 x 17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19400"/>
            <a:ext cx="1981200" cy="2592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40571"/>
            <a:ext cx="2476499" cy="19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6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Spain 174</a:t>
            </a:r>
            <a:br>
              <a:rPr lang="en-US" sz="3600" dirty="0" smtClean="0"/>
            </a:br>
            <a:r>
              <a:rPr lang="en-US" sz="3600" dirty="0" smtClean="0"/>
              <a:t>20 </a:t>
            </a:r>
            <a:r>
              <a:rPr lang="en-US" sz="3600" dirty="0" smtClean="0"/>
              <a:t>x 20 </a:t>
            </a:r>
            <a:r>
              <a:rPr lang="en-US" sz="3600" dirty="0" smtClean="0"/>
              <a:t>= </a:t>
            </a:r>
            <a:r>
              <a:rPr lang="en-US" sz="3600" dirty="0" smtClean="0"/>
              <a:t>400 sq. mm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330" y="2743200"/>
            <a:ext cx="279094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396 sq. mm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1828800"/>
            <a:ext cx="2874596" cy="974088"/>
          </a:xfrm>
        </p:spPr>
        <p:txBody>
          <a:bodyPr/>
          <a:lstStyle/>
          <a:p>
            <a:r>
              <a:rPr lang="en-US" dirty="0" smtClean="0"/>
              <a:t>Costa </a:t>
            </a:r>
            <a:r>
              <a:rPr lang="en-US" dirty="0" smtClean="0"/>
              <a:t>Rica 210A</a:t>
            </a:r>
          </a:p>
          <a:p>
            <a:r>
              <a:rPr lang="en-US" dirty="0" smtClean="0"/>
              <a:t>22 x18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0951" y="1755828"/>
            <a:ext cx="2192446" cy="1047060"/>
          </a:xfrm>
        </p:spPr>
        <p:txBody>
          <a:bodyPr/>
          <a:lstStyle/>
          <a:p>
            <a:r>
              <a:rPr lang="en-US" dirty="0" smtClean="0"/>
              <a:t>Uruguay 61a</a:t>
            </a:r>
          </a:p>
          <a:p>
            <a:r>
              <a:rPr lang="en-US" dirty="0" smtClean="0"/>
              <a:t>18 </a:t>
            </a:r>
            <a:r>
              <a:rPr lang="en-US" dirty="0" smtClean="0"/>
              <a:t>x 22 mm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29000"/>
            <a:ext cx="2459048" cy="189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36718"/>
            <a:ext cx="1935942" cy="22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3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</a:t>
            </a:r>
            <a:r>
              <a:rPr lang="en-US" dirty="0" smtClean="0"/>
              <a:t>2476</a:t>
            </a:r>
            <a:br>
              <a:rPr lang="en-US" dirty="0" smtClean="0"/>
            </a:br>
            <a:r>
              <a:rPr lang="en-US" sz="3600" dirty="0" smtClean="0"/>
              <a:t>21 </a:t>
            </a:r>
            <a:r>
              <a:rPr lang="en-US" sz="3600" dirty="0" smtClean="0"/>
              <a:t>x 25 mm = 525 sq.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62" y="2438400"/>
            <a:ext cx="31146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Costa Rica </a:t>
            </a:r>
            <a:r>
              <a:rPr lang="en-US" sz="3600" dirty="0" smtClean="0"/>
              <a:t>128</a:t>
            </a:r>
            <a:br>
              <a:rPr lang="en-US" sz="3600" dirty="0" smtClean="0"/>
            </a:br>
            <a:r>
              <a:rPr lang="en-US" sz="3600" dirty="0" smtClean="0"/>
              <a:t>22 x17 </a:t>
            </a:r>
            <a:r>
              <a:rPr lang="en-US" sz="3600" dirty="0" smtClean="0"/>
              <a:t>= 374 sq. mm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60" y="2819400"/>
            <a:ext cx="3383280" cy="25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9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Bergdorf 3</a:t>
            </a:r>
            <a:br>
              <a:rPr lang="en-US" dirty="0" smtClean="0"/>
            </a:br>
            <a:r>
              <a:rPr lang="en-US" dirty="0" smtClean="0"/>
              <a:t>20 </a:t>
            </a:r>
            <a:r>
              <a:rPr lang="en-US" dirty="0" smtClean="0"/>
              <a:t>x 18 = 360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64" y="2743200"/>
            <a:ext cx="2633472" cy="25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sq. mm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888" y="1911853"/>
            <a:ext cx="1840712" cy="897888"/>
          </a:xfrm>
        </p:spPr>
        <p:txBody>
          <a:bodyPr/>
          <a:lstStyle/>
          <a:p>
            <a:r>
              <a:rPr lang="en-US" dirty="0" smtClean="0"/>
              <a:t>Brazil RA9</a:t>
            </a:r>
          </a:p>
          <a:p>
            <a:r>
              <a:rPr lang="en-US" dirty="0" smtClean="0"/>
              <a:t>19 x 19 </a:t>
            </a:r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915081"/>
            <a:ext cx="2819400" cy="894660"/>
          </a:xfrm>
        </p:spPr>
        <p:txBody>
          <a:bodyPr/>
          <a:lstStyle/>
          <a:p>
            <a:r>
              <a:rPr lang="en-US" dirty="0" smtClean="0"/>
              <a:t>Nicaragua </a:t>
            </a:r>
            <a:r>
              <a:rPr lang="en-US" dirty="0" smtClean="0"/>
              <a:t>RA62</a:t>
            </a:r>
          </a:p>
          <a:p>
            <a:r>
              <a:rPr lang="en-US" dirty="0" smtClean="0"/>
              <a:t> 24 </a:t>
            </a:r>
            <a:r>
              <a:rPr lang="en-US" dirty="0" smtClean="0"/>
              <a:t>x </a:t>
            </a:r>
            <a:r>
              <a:rPr lang="en-US" dirty="0" smtClean="0"/>
              <a:t>15 </a:t>
            </a:r>
            <a:r>
              <a:rPr lang="en-US" dirty="0" smtClean="0"/>
              <a:t>mm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69" y="3057525"/>
            <a:ext cx="257175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2800"/>
            <a:ext cx="301712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6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 23</a:t>
            </a:r>
            <a:br>
              <a:rPr lang="en-US" dirty="0" smtClean="0"/>
            </a:br>
            <a:r>
              <a:rPr lang="en-US" dirty="0" smtClean="0"/>
              <a:t>22 </a:t>
            </a:r>
            <a:r>
              <a:rPr lang="en-US" dirty="0" smtClean="0"/>
              <a:t>x 16 = 350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90" y="2971800"/>
            <a:ext cx="2750820" cy="21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Victoria </a:t>
            </a:r>
            <a:r>
              <a:rPr lang="en-US" dirty="0" smtClean="0"/>
              <a:t>184</a:t>
            </a:r>
            <a:br>
              <a:rPr lang="en-US" dirty="0" smtClean="0"/>
            </a:br>
            <a:r>
              <a:rPr lang="en-US" dirty="0" smtClean="0"/>
              <a:t>13 </a:t>
            </a:r>
            <a:r>
              <a:rPr lang="en-US" dirty="0" smtClean="0"/>
              <a:t>x 22 = 286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80" y="3048000"/>
            <a:ext cx="1361440" cy="22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5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Shanghai 152</a:t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smtClean="0"/>
              <a:t>x 24 = 240 sq. </a:t>
            </a:r>
            <a:r>
              <a:rPr lang="en-US" dirty="0" smtClean="0"/>
              <a:t>mm (per half)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53" y="2438400"/>
            <a:ext cx="289909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0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Bolivar 2 and </a:t>
            </a:r>
            <a:r>
              <a:rPr lang="en-US" dirty="0" smtClean="0"/>
              <a:t>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 </a:t>
            </a:r>
            <a:r>
              <a:rPr lang="en-US" dirty="0" smtClean="0"/>
              <a:t>x 14 = 154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95600"/>
            <a:ext cx="1825752" cy="2330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95600"/>
            <a:ext cx="1828801" cy="23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19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Columbia </a:t>
            </a:r>
            <a:r>
              <a:rPr lang="en-US" dirty="0" smtClean="0"/>
              <a:t>601</a:t>
            </a:r>
            <a:br>
              <a:rPr lang="en-US" dirty="0" smtClean="0"/>
            </a:br>
            <a:r>
              <a:rPr lang="en-US" dirty="0" smtClean="0"/>
              <a:t>18 </a:t>
            </a:r>
            <a:r>
              <a:rPr lang="en-US" dirty="0" smtClean="0"/>
              <a:t>x 8 = 144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87" y="2819400"/>
            <a:ext cx="33242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17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Alberta </a:t>
            </a:r>
            <a:r>
              <a:rPr lang="en-US" dirty="0" smtClean="0"/>
              <a:t>AP1</a:t>
            </a:r>
            <a:br>
              <a:rPr lang="en-US" dirty="0" smtClean="0"/>
            </a:br>
            <a:r>
              <a:rPr lang="en-US" dirty="0" smtClean="0"/>
              <a:t>10 </a:t>
            </a:r>
            <a:r>
              <a:rPr lang="en-US" dirty="0" smtClean="0"/>
              <a:t>x 11 = 110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68" y="3124200"/>
            <a:ext cx="2034864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5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24015"/>
            <a:ext cx="1440051" cy="1490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50" y="2124016"/>
            <a:ext cx="1440051" cy="1490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599"/>
            <a:ext cx="3162824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50" y="4393753"/>
            <a:ext cx="1440051" cy="1490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93753"/>
            <a:ext cx="1440051" cy="1490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51" y="2903173"/>
            <a:ext cx="1440051" cy="1490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2903172"/>
            <a:ext cx="1440051" cy="14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</a:t>
            </a:r>
            <a:r>
              <a:rPr lang="en-US" dirty="0" smtClean="0"/>
              <a:t>1449</a:t>
            </a:r>
            <a:br>
              <a:rPr lang="en-US" dirty="0" smtClean="0"/>
            </a:br>
            <a:r>
              <a:rPr lang="en-US" dirty="0" smtClean="0"/>
              <a:t>25 </a:t>
            </a:r>
            <a:r>
              <a:rPr lang="en-US" dirty="0" smtClean="0"/>
              <a:t>x 21 mm = 525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62" y="2819400"/>
            <a:ext cx="31146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328515"/>
          </a:xfrm>
        </p:spPr>
        <p:txBody>
          <a:bodyPr>
            <a:normAutofit/>
          </a:bodyPr>
          <a:lstStyle/>
          <a:p>
            <a:r>
              <a:rPr lang="en-US" dirty="0" smtClean="0"/>
              <a:t>There are plenty more…              					…if you look close!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2391240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22" y="2667000"/>
            <a:ext cx="2362200" cy="134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724398"/>
            <a:ext cx="2391240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24399"/>
            <a:ext cx="2391240" cy="1343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2286000"/>
            <a:ext cx="23912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73102" y="2285999"/>
            <a:ext cx="23912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4343398"/>
            <a:ext cx="23912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9120" y="435506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Columbia-Antioquia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40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2804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Thanks</a:t>
            </a:r>
            <a:br>
              <a:rPr lang="en-US" sz="4800" dirty="0" smtClean="0"/>
            </a:br>
            <a:r>
              <a:rPr lang="en-US" sz="4800" dirty="0" smtClean="0"/>
              <a:t>for</a:t>
            </a:r>
            <a:br>
              <a:rPr lang="en-US" sz="4800" dirty="0" smtClean="0"/>
            </a:br>
            <a:r>
              <a:rPr lang="en-US" sz="4800" dirty="0" smtClean="0"/>
              <a:t>watching!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6248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and Layout by Tom Fortunato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1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894000" cy="747490"/>
          </a:xfrm>
        </p:spPr>
        <p:txBody>
          <a:bodyPr/>
          <a:lstStyle/>
          <a:p>
            <a:r>
              <a:rPr lang="en-US" dirty="0" smtClean="0"/>
              <a:t>U.S. Mammals Booklet Stamps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2790" y="1812725"/>
            <a:ext cx="3196848" cy="974088"/>
          </a:xfrm>
        </p:spPr>
        <p:txBody>
          <a:bodyPr/>
          <a:lstStyle/>
          <a:p>
            <a:r>
              <a:rPr lang="en-US" dirty="0" smtClean="0"/>
              <a:t>1884</a:t>
            </a:r>
          </a:p>
          <a:p>
            <a:r>
              <a:rPr lang="en-US" dirty="0" smtClean="0"/>
              <a:t>22 </a:t>
            </a:r>
            <a:r>
              <a:rPr lang="en-US" dirty="0" smtClean="0"/>
              <a:t>x 19 = 420 sq. mm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37456" y="1968353"/>
            <a:ext cx="3195393" cy="818460"/>
          </a:xfrm>
        </p:spPr>
        <p:txBody>
          <a:bodyPr/>
          <a:lstStyle/>
          <a:p>
            <a:r>
              <a:rPr lang="en-US" dirty="0" smtClean="0"/>
              <a:t>1883</a:t>
            </a:r>
          </a:p>
          <a:p>
            <a:r>
              <a:rPr lang="en-US" dirty="0" smtClean="0"/>
              <a:t>22 </a:t>
            </a:r>
            <a:r>
              <a:rPr lang="en-US" dirty="0" smtClean="0"/>
              <a:t>x 18 = 400 sq. mm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44" y="3048713"/>
            <a:ext cx="3114675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23" y="3048000"/>
            <a:ext cx="3195393" cy="26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smtClean="0"/>
              <a:t>1822</a:t>
            </a:r>
            <a:br>
              <a:rPr lang="en-US" dirty="0" smtClean="0"/>
            </a:br>
            <a:r>
              <a:rPr lang="en-US" dirty="0" smtClean="0"/>
              <a:t>18 </a:t>
            </a:r>
            <a:r>
              <a:rPr lang="en-US" dirty="0" smtClean="0"/>
              <a:t>x 20 = 360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23" y="2514600"/>
            <a:ext cx="3049954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</a:t>
            </a:r>
            <a:r>
              <a:rPr lang="en-US" dirty="0" smtClean="0"/>
              <a:t>1734</a:t>
            </a:r>
            <a:br>
              <a:rPr lang="en-US" dirty="0" smtClean="0"/>
            </a:br>
            <a:r>
              <a:rPr lang="en-US" dirty="0" smtClean="0"/>
              <a:t>16 </a:t>
            </a:r>
            <a:r>
              <a:rPr lang="en-US" dirty="0" smtClean="0"/>
              <a:t>x 20 = 320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97" y="2667000"/>
            <a:ext cx="244780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U.S. </a:t>
            </a:r>
            <a:r>
              <a:rPr lang="en-US" dirty="0" smtClean="0"/>
              <a:t>RS119b</a:t>
            </a:r>
            <a:br>
              <a:rPr lang="en-US" dirty="0" smtClean="0"/>
            </a:br>
            <a:r>
              <a:rPr lang="en-US" dirty="0" smtClean="0"/>
              <a:t>40 </a:t>
            </a:r>
            <a:r>
              <a:rPr lang="en-US" dirty="0" smtClean="0"/>
              <a:t>x 12 = 480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50" y="3124200"/>
            <a:ext cx="5041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</a:t>
            </a:r>
            <a:r>
              <a:rPr lang="en-US" dirty="0" smtClean="0"/>
              <a:t>. 26L1 and 26L2</a:t>
            </a:r>
            <a:br>
              <a:rPr lang="en-US" dirty="0" smtClean="0"/>
            </a:br>
            <a:r>
              <a:rPr lang="en-US" dirty="0" smtClean="0"/>
              <a:t>25 </a:t>
            </a:r>
            <a:r>
              <a:rPr lang="en-US" dirty="0" smtClean="0"/>
              <a:t>x 19 = 475 sq.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17089"/>
            <a:ext cx="2682240" cy="2029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0" y="3117089"/>
            <a:ext cx="2798064" cy="20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</a:t>
            </a:r>
            <a:r>
              <a:rPr lang="en-US" dirty="0" smtClean="0"/>
              <a:t>. TF443</a:t>
            </a:r>
            <a:br>
              <a:rPr lang="en-US" dirty="0" smtClean="0"/>
            </a:br>
            <a:r>
              <a:rPr lang="en-US" dirty="0" smtClean="0"/>
              <a:t>42 </a:t>
            </a:r>
            <a:r>
              <a:rPr lang="en-US" dirty="0" smtClean="0"/>
              <a:t>x 9 = 380 sq. 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34" y="3276600"/>
            <a:ext cx="5003131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588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336</TotalTime>
  <Words>170</Words>
  <Application>Microsoft Office PowerPoint</Application>
  <PresentationFormat>On-screen Show (4:3)</PresentationFormat>
  <Paragraphs>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Wisp</vt:lpstr>
      <vt:lpstr>Small Stamps  by Paul Brach for the Rochester Philatelic Association  May, 2018</vt:lpstr>
      <vt:lpstr>U.S. 2476 21 x 25 mm = 525 sq. mm</vt:lpstr>
      <vt:lpstr>U.S. 1449 25 x 21 mm = 525 sq. mm</vt:lpstr>
      <vt:lpstr>U.S. Mammals Booklet Stamps</vt:lpstr>
      <vt:lpstr>U.S. 1822 18 x 20 = 360 sq. mm</vt:lpstr>
      <vt:lpstr>U.S. 1734 16 x 20 = 320 sq. mm</vt:lpstr>
      <vt:lpstr>U.S. RS119b 40 x 12 = 480 sq. mm</vt:lpstr>
      <vt:lpstr>U.S. 26L1 and 26L2 25 x 19 = 475 sq. mm</vt:lpstr>
      <vt:lpstr>U.S. TF443 42 x 9 = 380 sq. mm</vt:lpstr>
      <vt:lpstr>U.S.  137L1 18 x 15 = 270 sq. mm</vt:lpstr>
      <vt:lpstr>U.S. RJA42d 38 x 6.5 = 250 sq. mm</vt:lpstr>
      <vt:lpstr>U.S. 15L14 16 x 11 = 175 sq. mm</vt:lpstr>
      <vt:lpstr>Russia 2292 19 x 26 mm = 494 sq. mm</vt:lpstr>
      <vt:lpstr>Russia 12 18 x 25 = 450 sq. mm</vt:lpstr>
      <vt:lpstr>18 x 25 mm = 450 sq. mm</vt:lpstr>
      <vt:lpstr>Monaco B5 26 x 16 = 416 sq. mm</vt:lpstr>
      <vt:lpstr>Kazakhstan  360, 375 = 408 sq. mm 17 x 24 mm  24 x 17 mm</vt:lpstr>
      <vt:lpstr>Spain 174 20 x 20 = 400 sq. mm</vt:lpstr>
      <vt:lpstr>396 sq. mm</vt:lpstr>
      <vt:lpstr>Costa Rica 128 22 x17 = 374 sq. mm</vt:lpstr>
      <vt:lpstr>Bergdorf 3 20 x 18 = 360 sq. mm</vt:lpstr>
      <vt:lpstr>360 sq. mm</vt:lpstr>
      <vt:lpstr>Brazil 23 22 x 16 = 350 sq. mm</vt:lpstr>
      <vt:lpstr>Victoria 184 13 x 22 = 286 sq. mm</vt:lpstr>
      <vt:lpstr>Shanghai 152 10 x 24 = 240 sq. mm (per half)</vt:lpstr>
      <vt:lpstr>Bolivar 2 and 3  11 x 14 = 154 sq. mm</vt:lpstr>
      <vt:lpstr>Columbia 601 18 x 8 = 144 sq. mm</vt:lpstr>
      <vt:lpstr>Alberta AP1 10 x 11 = 110 sq. mm</vt:lpstr>
      <vt:lpstr>Perspective</vt:lpstr>
      <vt:lpstr>There are plenty more…                   …if you look close!</vt:lpstr>
      <vt:lpstr>Thanks for watching!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 Stamps</dc:title>
  <dc:creator>Paul</dc:creator>
  <cp:lastModifiedBy>Tom Fortunato</cp:lastModifiedBy>
  <cp:revision>61</cp:revision>
  <dcterms:created xsi:type="dcterms:W3CDTF">2018-02-12T19:24:38Z</dcterms:created>
  <dcterms:modified xsi:type="dcterms:W3CDTF">2018-05-09T02:59:32Z</dcterms:modified>
</cp:coreProperties>
</file>