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2" r:id="rId7"/>
    <p:sldId id="264" r:id="rId8"/>
    <p:sldId id="265" r:id="rId9"/>
    <p:sldId id="269" r:id="rId10"/>
    <p:sldId id="270" r:id="rId11"/>
    <p:sldId id="263" r:id="rId12"/>
    <p:sldId id="267" r:id="rId13"/>
    <p:sldId id="268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5A669-BF39-463B-B6A6-C47957301DC4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B6FE-1108-43A1-BADC-930AA2E55C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3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 Black doesn’t show postmark well only used 10 months</a:t>
            </a:r>
          </a:p>
          <a:p>
            <a:endParaRPr lang="en-US" sz="2000" dirty="0" smtClean="0"/>
          </a:p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red star</a:t>
            </a:r>
            <a:r>
              <a:rPr lang="en-US" sz="2000" baseline="0" dirty="0" smtClean="0"/>
              <a:t> stamp could be cut in half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baseline="0" dirty="0" smtClean="0"/>
              <a:t>  four corner for forgery but never seen one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07D3-2FDE-4148-99DB-644077F1E87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Designation is GF on bottom</a:t>
            </a:r>
          </a:p>
          <a:p>
            <a:endParaRPr lang="en-US" sz="2000" dirty="0" smtClean="0"/>
          </a:p>
          <a:p>
            <a:r>
              <a:rPr lang="en-US" sz="2000" dirty="0" smtClean="0"/>
              <a:t>Alternate letters top and bottom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07D3-2FDE-4148-99DB-644077F1E87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Total 12 x 20 = 240</a:t>
            </a:r>
          </a:p>
          <a:p>
            <a:endParaRPr lang="en-US" sz="2000" dirty="0" smtClean="0"/>
          </a:p>
          <a:p>
            <a:r>
              <a:rPr lang="en-US" sz="2000" dirty="0" smtClean="0"/>
              <a:t>12 penny per shilling</a:t>
            </a:r>
          </a:p>
          <a:p>
            <a:endParaRPr lang="en-US" sz="2000" dirty="0" smtClean="0"/>
          </a:p>
          <a:p>
            <a:r>
              <a:rPr lang="en-US" sz="2000" dirty="0" smtClean="0"/>
              <a:t>20 shillings per pound</a:t>
            </a:r>
          </a:p>
          <a:p>
            <a:endParaRPr lang="en-US" sz="2000" dirty="0" smtClean="0"/>
          </a:p>
          <a:p>
            <a:r>
              <a:rPr lang="en-US" sz="2000" dirty="0" smtClean="0"/>
              <a:t>1 pound = 240 pennies or 240 pence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07D3-2FDE-4148-99DB-644077F1E87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636-D371-4F3C-A5B1-51B206C4A4D5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2AE1-7133-47F0-BF23-CE154389E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2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636-D371-4F3C-A5B1-51B206C4A4D5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2AE1-7133-47F0-BF23-CE154389E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0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636-D371-4F3C-A5B1-51B206C4A4D5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2AE1-7133-47F0-BF23-CE154389E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1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636-D371-4F3C-A5B1-51B206C4A4D5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2AE1-7133-47F0-BF23-CE154389E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636-D371-4F3C-A5B1-51B206C4A4D5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2AE1-7133-47F0-BF23-CE154389E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9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636-D371-4F3C-A5B1-51B206C4A4D5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2AE1-7133-47F0-BF23-CE154389E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2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636-D371-4F3C-A5B1-51B206C4A4D5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2AE1-7133-47F0-BF23-CE154389E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8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636-D371-4F3C-A5B1-51B206C4A4D5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2AE1-7133-47F0-BF23-CE154389E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7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636-D371-4F3C-A5B1-51B206C4A4D5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2AE1-7133-47F0-BF23-CE154389E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5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636-D371-4F3C-A5B1-51B206C4A4D5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2AE1-7133-47F0-BF23-CE154389E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7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636-D371-4F3C-A5B1-51B206C4A4D5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2AE1-7133-47F0-BF23-CE154389E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2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3636-D371-4F3C-A5B1-51B206C4A4D5}" type="datetimeFigureOut">
              <a:rPr lang="en-US" smtClean="0"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A2AE1-7133-47F0-BF23-CE154389EF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7.jpeg"/><Relationship Id="rId7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2720" y="1087385"/>
            <a:ext cx="559678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RIT</a:t>
            </a:r>
          </a:p>
          <a:p>
            <a:pPr algn="ctr"/>
            <a:r>
              <a:rPr lang="en-US" sz="3600" b="1" dirty="0" smtClean="0"/>
              <a:t>Plate Identification of</a:t>
            </a:r>
          </a:p>
          <a:p>
            <a:pPr algn="ctr"/>
            <a:r>
              <a:rPr lang="en-US" sz="3600" b="1" dirty="0" smtClean="0"/>
              <a:t>Great Britain Penny Red</a:t>
            </a:r>
          </a:p>
          <a:p>
            <a:pPr algn="ctr"/>
            <a:r>
              <a:rPr lang="en-US" sz="3600" b="1" dirty="0" smtClean="0"/>
              <a:t>by Deep Computer Scanning</a:t>
            </a:r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By Larry Rausch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409409" y="1134862"/>
            <a:ext cx="6324600" cy="2294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4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arry\Pictures\Stamps\Larry\Victorian 1d\Plate Closeup\Perfect 4 corner\MB unk 078-001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41" y="3539153"/>
            <a:ext cx="1217791" cy="129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Larry\Pictures\Stamps\Larry\Victorian 1d\Plate Closeup\Perfect 4 corner\MB unk 078-001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81" y="3541541"/>
            <a:ext cx="1229653" cy="129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Larry\Pictures\Stamps\Larry\Victorian 1d\Plate Closeup\Perfect 4 corner\MB unk 078-001b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81" y="4871123"/>
            <a:ext cx="1229653" cy="12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Larry\Pictures\Stamps\Larry\Victorian 1d\Plate Closeup\Perfect 4 corner\MB unk 078-001b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41" y="4889451"/>
            <a:ext cx="1217792" cy="12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090" y="228600"/>
            <a:ext cx="3486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Location of corner letters </a:t>
            </a:r>
          </a:p>
          <a:p>
            <a:r>
              <a:rPr lang="en-US" sz="2400" b="1" dirty="0" smtClean="0"/>
              <a:t>can identify plate number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85700" y="6028340"/>
            <a:ext cx="328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Reference 078 MB</a:t>
            </a:r>
            <a:endParaRPr lang="en-US" sz="3200" b="1" dirty="0"/>
          </a:p>
        </p:txBody>
      </p:sp>
      <p:pic>
        <p:nvPicPr>
          <p:cNvPr id="2050" name="Picture 2" descr="C:\Users\Larry\Pictures\Stamps\Larry\Victorian 1d\Plate sort\078 sort\MA to OL\MB 091 078 MB-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353613"/>
            <a:ext cx="3707979" cy="46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rry\Pictures\Stamps\Larry\Victorian 1d\Plate sort\078 sort\MA to OL\MB 091 078 MB-001u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41" y="533400"/>
            <a:ext cx="1260707" cy="129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rry\Pictures\Stamps\Larry\Victorian 1d\Plate sort\078 sort\MA to OL\MB 091 078 MB-001u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533400"/>
            <a:ext cx="1293559" cy="129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rry\Pictures\Stamps\Larry\Victorian 1d\Plate sort\078 sort\MA to OL\MB 091 078 MB-001b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81" y="1883786"/>
            <a:ext cx="1316614" cy="131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arry\Pictures\Stamps\Larry\Victorian 1d\Plate sort\078 sort\MA to OL\MB 091 078 MB-001b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40" y="1937246"/>
            <a:ext cx="1260707" cy="126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241378" y="1447800"/>
            <a:ext cx="787822" cy="304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2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rry\Pictures\Stamps\Larry\Victorian 1d\Plate Closeup\Perfect 4 corner\CJ unk 072 CJ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42" y="852996"/>
            <a:ext cx="3068115" cy="39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124200" y="881108"/>
            <a:ext cx="471996" cy="87149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124200" y="3355019"/>
            <a:ext cx="471996" cy="87149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505635" y="3352800"/>
            <a:ext cx="471996" cy="87149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562600" y="902562"/>
            <a:ext cx="471996" cy="87149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00400" y="2133600"/>
            <a:ext cx="395796" cy="990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43735" y="1981200"/>
            <a:ext cx="395796" cy="9906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25798" y="1331579"/>
            <a:ext cx="3068115" cy="3915189"/>
            <a:chOff x="3037942" y="852996"/>
            <a:chExt cx="3068115" cy="3915189"/>
          </a:xfrm>
        </p:grpSpPr>
        <p:pic>
          <p:nvPicPr>
            <p:cNvPr id="2" name="Picture 2" descr="C:\Users\Larry\Pictures\Stamps\Larry\Victorian 1d\Plate Closeup\Perfect 4 corner\CJ unk 072 CJ-00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942" y="852996"/>
              <a:ext cx="3068115" cy="3915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3124200" y="881108"/>
              <a:ext cx="471996" cy="87149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124200" y="3355019"/>
              <a:ext cx="471996" cy="87149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505635" y="3352800"/>
              <a:ext cx="471996" cy="87149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562600" y="902562"/>
              <a:ext cx="471996" cy="87149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00400" y="2133600"/>
              <a:ext cx="395796" cy="990600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543735" y="1981200"/>
              <a:ext cx="395796" cy="990600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97443" y="1266152"/>
            <a:ext cx="1871685" cy="1844474"/>
            <a:chOff x="4428808" y="517726"/>
            <a:chExt cx="1871685" cy="1844474"/>
          </a:xfrm>
        </p:grpSpPr>
        <p:pic>
          <p:nvPicPr>
            <p:cNvPr id="4098" name="Picture 2" descr="C:\Users\Larry\Pictures\Stamps\Larry\Victorian 1d\Plate Closeup\Perfect 4 corner\CJ unk 072 CJ-002ul-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517726"/>
              <a:ext cx="966493" cy="1844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Larry\Pictures\Stamps\Larry\Victorian 1d\Plate Closeup\Perfect 4 corner\CJ unk 072 CJ-002br-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808" y="517726"/>
              <a:ext cx="956477" cy="1844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331567" y="3645740"/>
            <a:ext cx="1844705" cy="1856311"/>
            <a:chOff x="5357912" y="4495800"/>
            <a:chExt cx="1844705" cy="1856311"/>
          </a:xfrm>
        </p:grpSpPr>
        <p:pic>
          <p:nvPicPr>
            <p:cNvPr id="4100" name="Picture 4" descr="C:\Users\Larry\Pictures\Stamps\Larry\Victorian 1d\Plate Closeup\Perfect 4 corner\CJ unk 072 CJ-002ur-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912" y="4495800"/>
              <a:ext cx="918668" cy="1823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Larry\Pictures\Stamps\Larry\Victorian 1d\Plate Closeup\Perfect 4 corner\CJ unk 072 CJ-002bl-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743" y="4495800"/>
              <a:ext cx="937874" cy="1856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495800" y="2188389"/>
            <a:ext cx="864377" cy="1838188"/>
            <a:chOff x="6328098" y="2475321"/>
            <a:chExt cx="864377" cy="1838188"/>
          </a:xfrm>
        </p:grpSpPr>
        <p:pic>
          <p:nvPicPr>
            <p:cNvPr id="4102" name="Picture 6" descr="C:\Users\Larry\Pictures\Stamps\Larry\Victorian 1d\Plate Closeup\Rt\07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228" y="2475321"/>
              <a:ext cx="440247" cy="1838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Larry\Pictures\Stamps\Larry\Victorian 1d\Plate Closeup\Lft\07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098" y="2475321"/>
              <a:ext cx="435967" cy="1838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111856" y="457200"/>
            <a:ext cx="2920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Three Scanning Areas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3252591" y="838200"/>
            <a:ext cx="2596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Resolution: 224x224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910610"/>
            <a:ext cx="5562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8368" lvl="2" algn="ctr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</a:pPr>
            <a:r>
              <a:rPr lang="en-US" sz="3200" b="1" dirty="0" smtClean="0"/>
              <a:t>Result First Test  </a:t>
            </a:r>
          </a:p>
          <a:p>
            <a:pPr marL="658368" lvl="2" algn="ctr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</a:pPr>
            <a:r>
              <a:rPr lang="en-US" sz="3200" b="1" dirty="0" smtClean="0"/>
              <a:t>151 Plates: 88.9 % Accuracy</a:t>
            </a:r>
          </a:p>
          <a:p>
            <a:pPr marL="658368" lvl="2" algn="ctr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</a:pPr>
            <a:r>
              <a:rPr lang="en-US" sz="3200" b="1" dirty="0" smtClean="0"/>
              <a:t>8001 out of 9000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85010" y="1371600"/>
            <a:ext cx="517398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Testing</a:t>
            </a:r>
          </a:p>
          <a:p>
            <a:pPr algn="ctr"/>
            <a:r>
              <a:rPr lang="en-US" sz="3200" b="1" dirty="0" smtClean="0"/>
              <a:t>30,000 Plate ID digital photos</a:t>
            </a:r>
          </a:p>
          <a:p>
            <a:pPr algn="ctr"/>
            <a:r>
              <a:rPr lang="en-US" sz="3200" b="1" dirty="0" smtClean="0"/>
              <a:t>21,000 Scanned</a:t>
            </a:r>
          </a:p>
          <a:p>
            <a:pPr algn="ctr"/>
            <a:r>
              <a:rPr lang="en-US" sz="3200" b="1" dirty="0" smtClean="0"/>
              <a:t>9,000 tested against scans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7204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arry\Pictures\2014-01-14\PorkyP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96216"/>
            <a:ext cx="3519488" cy="483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8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cto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14599"/>
            <a:ext cx="2810944" cy="31687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672" y="1371600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Penny Black</a:t>
            </a:r>
            <a:br>
              <a:rPr lang="en-US" sz="2400" b="1" dirty="0" smtClean="0"/>
            </a:br>
            <a:r>
              <a:rPr lang="en-US" sz="2400" b="1" dirty="0" smtClean="0"/>
              <a:t>1840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00400" y="1371600"/>
            <a:ext cx="2872672" cy="5207015"/>
            <a:chOff x="3200400" y="1371600"/>
            <a:chExt cx="2872672" cy="5207015"/>
          </a:xfrm>
        </p:grpSpPr>
        <p:pic>
          <p:nvPicPr>
            <p:cNvPr id="5" name="Content Placeholder 9" descr="Star 72 F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400" y="2362199"/>
              <a:ext cx="2872672" cy="421641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31836" y="1371600"/>
              <a:ext cx="2362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Penny Red(star)</a:t>
              </a:r>
              <a:br>
                <a:rPr lang="en-US" sz="2400" b="1" dirty="0" smtClean="0"/>
              </a:br>
              <a:r>
                <a:rPr lang="en-US" sz="2400" b="1" dirty="0" smtClean="0"/>
                <a:t>1841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200" y="1371600"/>
            <a:ext cx="2895600" cy="4343286"/>
            <a:chOff x="6172200" y="1371600"/>
            <a:chExt cx="2895600" cy="4343286"/>
          </a:xfrm>
        </p:grpSpPr>
        <p:pic>
          <p:nvPicPr>
            <p:cNvPr id="6" name="Picture Placeholder 11" descr="PLATE COVER (4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6500" y="2438399"/>
              <a:ext cx="2667000" cy="32764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6172200" y="1371600"/>
              <a:ext cx="2895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Penny Red 4 corner</a:t>
              </a:r>
              <a:br>
                <a:rPr lang="en-US" sz="2400" b="1" dirty="0" smtClean="0"/>
              </a:br>
              <a:r>
                <a:rPr lang="en-US" sz="2400" b="1" dirty="0" smtClean="0"/>
                <a:t>1864-1880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19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6900" y="5029201"/>
            <a:ext cx="5943600" cy="5667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1d Four Corner Red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66900" y="5638800"/>
            <a:ext cx="5943600" cy="8048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+mj-lt"/>
                <a:ea typeface="+mj-ea"/>
                <a:cs typeface="+mj-cs"/>
              </a:rPr>
              <a:t>1864  to  1880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62200" y="1143000"/>
            <a:ext cx="914400" cy="0"/>
          </a:xfrm>
          <a:prstGeom prst="straightConnector1">
            <a:avLst/>
          </a:prstGeom>
          <a:ln w="47625" cap="sq" cmpd="sng">
            <a:solidFill>
              <a:srgbClr val="FF0000"/>
            </a:solidFill>
            <a:prstDash val="solid"/>
            <a:bevel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62200" y="4114800"/>
            <a:ext cx="914400" cy="0"/>
          </a:xfrm>
          <a:prstGeom prst="straightConnector1">
            <a:avLst/>
          </a:prstGeom>
          <a:ln w="47625" cap="sq" cmpd="sng">
            <a:solidFill>
              <a:srgbClr val="FF0000"/>
            </a:solidFill>
            <a:prstDash val="solid"/>
            <a:bevel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Larry\Pictures\Stamps\Larry\Victorian 1d\Plate Closeup\Perfect 4 corner\CJ unk 072 CJ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3068115" cy="39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838200"/>
            <a:ext cx="5477192" cy="54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381000"/>
            <a:ext cx="441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 Columns A </a:t>
            </a:r>
            <a:r>
              <a:rPr lang="en-US" sz="3200" dirty="0" smtClean="0"/>
              <a:t>to</a:t>
            </a:r>
            <a:r>
              <a:rPr lang="en-US" dirty="0" smtClean="0"/>
              <a:t> 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48768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3200400"/>
            <a:ext cx="3250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20 Rows A to T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236720" y="563880"/>
            <a:ext cx="822960" cy="0"/>
          </a:xfrm>
          <a:prstGeom prst="straightConnector1">
            <a:avLst/>
          </a:prstGeom>
          <a:ln w="47625" cap="sq" cmpd="sng">
            <a:solidFill>
              <a:srgbClr val="FF0000"/>
            </a:solidFill>
            <a:prstDash val="solid"/>
            <a:bevel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200400" y="3429000"/>
            <a:ext cx="0" cy="914400"/>
          </a:xfrm>
          <a:prstGeom prst="straightConnector1">
            <a:avLst/>
          </a:prstGeom>
          <a:ln w="47625" cap="sq" cmpd="sng">
            <a:solidFill>
              <a:srgbClr val="FF0000"/>
            </a:solidFill>
            <a:prstDash val="solid"/>
            <a:bevel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922520" y="563880"/>
            <a:ext cx="822960" cy="0"/>
          </a:xfrm>
          <a:prstGeom prst="straightConnector1">
            <a:avLst/>
          </a:prstGeom>
          <a:ln w="47625" cap="sq" cmpd="sng">
            <a:solidFill>
              <a:srgbClr val="FF0000"/>
            </a:solidFill>
            <a:prstDash val="solid"/>
            <a:bevel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2743200" y="4648200"/>
            <a:ext cx="914400" cy="0"/>
          </a:xfrm>
          <a:prstGeom prst="straightConnector1">
            <a:avLst/>
          </a:prstGeom>
          <a:ln w="47625" cap="sq" cmpd="sng">
            <a:solidFill>
              <a:srgbClr val="FF0000"/>
            </a:solidFill>
            <a:prstDash val="solid"/>
            <a:bevel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1295400"/>
            <a:ext cx="188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Plate Number 195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38400" y="1524000"/>
            <a:ext cx="155448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267200" y="1981200"/>
            <a:ext cx="1524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95600" y="1524000"/>
            <a:ext cx="1371600" cy="54864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7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8444" y="798989"/>
            <a:ext cx="37832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12 Column A to L</a:t>
            </a:r>
          </a:p>
          <a:p>
            <a:r>
              <a:rPr lang="en-US" sz="4000" b="1" dirty="0" smtClean="0"/>
              <a:t>20 Rows A to T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50999" y="2971800"/>
            <a:ext cx="7029232" cy="223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12 x 20 = 240 Different stamps per sheet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151 Different plate numbers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240 x 151 = 36240 different stamps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1757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rry\Pictures\Stamps\Larry\Victorian 1d\Plate Closeup\Perfect 4 corner\CJ unk 072 CJ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42" y="852996"/>
            <a:ext cx="3068115" cy="39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0126" y="5410200"/>
            <a:ext cx="4783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30,000 Digital Images provided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42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64082" y="1612777"/>
            <a:ext cx="4822010" cy="3915189"/>
            <a:chOff x="481293" y="852996"/>
            <a:chExt cx="4822010" cy="3915189"/>
          </a:xfrm>
        </p:grpSpPr>
        <p:pic>
          <p:nvPicPr>
            <p:cNvPr id="2" name="Picture 2" descr="C:\Users\Larry\Pictures\Stamps\Larry\Victorian 1d\Plate Closeup\Perfect 4 corner\CJ unk 072 CJ-00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852996"/>
              <a:ext cx="3068115" cy="3915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Larry\Pictures\Stamps\Larry\Victorian 1d\Plate Closeup\Rt\07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305" y="952130"/>
              <a:ext cx="802998" cy="33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Larry\Pictures\Stamps\Larry\Victorian 1d\Plate Closeup\Lft\07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93" y="952130"/>
              <a:ext cx="795191" cy="33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070540" y="533399"/>
            <a:ext cx="3009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Research Goal</a:t>
            </a:r>
          </a:p>
          <a:p>
            <a:pPr algn="ctr"/>
            <a:r>
              <a:rPr lang="en-US" sz="2400" b="1" dirty="0" smtClean="0"/>
              <a:t>Identify Plate Number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236338" y="2819399"/>
            <a:ext cx="357639" cy="1066799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62600" y="2753187"/>
            <a:ext cx="357639" cy="105681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323427"/>
            <a:ext cx="4420511" cy="3451934"/>
            <a:chOff x="481293" y="852996"/>
            <a:chExt cx="4822010" cy="3915189"/>
          </a:xfrm>
        </p:grpSpPr>
        <p:pic>
          <p:nvPicPr>
            <p:cNvPr id="2" name="Picture 2" descr="C:\Users\Larry\Pictures\Stamps\Larry\Victorian 1d\Plate Closeup\Perfect 4 corner\CJ unk 072 CJ-00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852996"/>
              <a:ext cx="3068115" cy="3915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Larry\Pictures\Stamps\Larry\Victorian 1d\Plate Closeup\Rt\07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305" y="952130"/>
              <a:ext cx="802998" cy="33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Larry\Pictures\Stamps\Larry\Victorian 1d\Plate Closeup\Lft\07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93" y="952130"/>
              <a:ext cx="795191" cy="33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C:\Users\Larry\Pictures\Stamps\Larry\Victorian 1d\Plate Closeup\Perfect 4 corner\CJ unk 072 CJ-002u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1524000" cy="151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rry\Pictures\Stamps\Larry\Victorian 1d\Plate Closeup\Perfect 4 corner\CJ unk 072 CJ-002u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488299" cy="151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rry\Pictures\Stamps\Larry\Victorian 1d\Plate Closeup\Perfect 4 corner\CJ unk 072 CJ-002b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049394"/>
            <a:ext cx="1526775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arry\Pictures\Stamps\Larry\Victorian 1d\Plate Closeup\Perfect 4 corner\CJ unk 072 CJ-002b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1255"/>
            <a:ext cx="1486573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8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arry\Pictures\Stamps\Larry\Victorian 1d\Plate Closeup\Perfect 4 corner\MB unk 078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0" y="1434482"/>
            <a:ext cx="3810000" cy="474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rry\Pictures\Stamps\Larry\Victorian 1d\Plate Closeup\Perfect 4 corner\MB unk 078-001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29" y="1676980"/>
            <a:ext cx="1951110" cy="20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rry\Pictures\Stamps\Larry\Victorian 1d\Plate Closeup\Perfect 4 corner\MB unk 078-001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50" y="1676981"/>
            <a:ext cx="1970114" cy="207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rry\Pictures\Stamps\Larry\Victorian 1d\Plate Closeup\Perfect 4 corner\MB unk 078-001b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50" y="3941686"/>
            <a:ext cx="1970114" cy="202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rry\Pictures\Stamps\Larry\Victorian 1d\Plate Closeup\Perfect 4 corner\MB unk 078-001b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28" y="3962400"/>
            <a:ext cx="1951111" cy="19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8702" y="381000"/>
            <a:ext cx="3486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Location of corner letters </a:t>
            </a:r>
          </a:p>
          <a:p>
            <a:r>
              <a:rPr lang="en-US" sz="2400" b="1" dirty="0" smtClean="0"/>
              <a:t>can identify plate number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044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197</Words>
  <Application>Microsoft Office PowerPoint</Application>
  <PresentationFormat>On-screen Show (4:3)</PresentationFormat>
  <Paragraphs>56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1d Four Corner Red</vt:lpstr>
      <vt:lpstr>12 Columns A to 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Rausch</dc:creator>
  <cp:lastModifiedBy>RPA</cp:lastModifiedBy>
  <cp:revision>18</cp:revision>
  <dcterms:created xsi:type="dcterms:W3CDTF">2017-07-30T19:44:20Z</dcterms:created>
  <dcterms:modified xsi:type="dcterms:W3CDTF">2017-09-24T22:13:14Z</dcterms:modified>
</cp:coreProperties>
</file>