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88" r:id="rId3"/>
    <p:sldId id="268" r:id="rId4"/>
    <p:sldId id="269" r:id="rId5"/>
    <p:sldId id="270" r:id="rId6"/>
    <p:sldId id="271" r:id="rId7"/>
    <p:sldId id="273" r:id="rId8"/>
    <p:sldId id="272" r:id="rId9"/>
    <p:sldId id="276" r:id="rId10"/>
    <p:sldId id="275" r:id="rId11"/>
    <p:sldId id="277" r:id="rId12"/>
    <p:sldId id="281" r:id="rId13"/>
    <p:sldId id="282" r:id="rId14"/>
    <p:sldId id="285" r:id="rId15"/>
    <p:sldId id="284" r:id="rId16"/>
    <p:sldId id="283" r:id="rId17"/>
    <p:sldId id="286" r:id="rId18"/>
    <p:sldId id="289" r:id="rId19"/>
    <p:sldId id="287" r:id="rId20"/>
    <p:sldId id="280" r:id="rId21"/>
    <p:sldId id="295" r:id="rId22"/>
    <p:sldId id="296" r:id="rId23"/>
    <p:sldId id="279" r:id="rId24"/>
    <p:sldId id="298" r:id="rId25"/>
    <p:sldId id="299" r:id="rId26"/>
    <p:sldId id="278" r:id="rId27"/>
    <p:sldId id="290" r:id="rId28"/>
    <p:sldId id="291" r:id="rId29"/>
    <p:sldId id="297" r:id="rId30"/>
    <p:sldId id="292" r:id="rId31"/>
    <p:sldId id="293" r:id="rId32"/>
    <p:sldId id="294" r:id="rId33"/>
    <p:sldId id="262" r:id="rId3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637" autoAdjust="0"/>
  </p:normalViewPr>
  <p:slideViewPr>
    <p:cSldViewPr>
      <p:cViewPr varScale="1">
        <p:scale>
          <a:sx n="64" d="100"/>
          <a:sy n="64" d="100"/>
        </p:scale>
        <p:origin x="2130" y="7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6218863"/>
            <a:ext cx="686331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14350" y="2336802"/>
            <a:ext cx="5829300" cy="243968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14350" y="4815476"/>
            <a:ext cx="5829300" cy="1599605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824" y="6604000"/>
            <a:ext cx="6860824" cy="2549451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2727510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2587698" y="4007296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274" y="8543925"/>
            <a:ext cx="1440180" cy="48768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5054" y="8543926"/>
            <a:ext cx="1763011" cy="48683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74455" y="7926582"/>
            <a:ext cx="3705468" cy="12281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364288" y="7918681"/>
            <a:ext cx="2767838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6498084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6358272" y="6651253"/>
            <a:ext cx="137160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374455" y="7926582"/>
            <a:ext cx="3705468" cy="12281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364288" y="7918681"/>
            <a:ext cx="2767838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1975105"/>
            <a:ext cx="6172200" cy="6034617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45274" y="8543925"/>
            <a:ext cx="1440180" cy="48768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5/1/2017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285054" y="8543926"/>
            <a:ext cx="1763011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6485454" y="8543926"/>
            <a:ext cx="274320" cy="48683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124200"/>
            <a:ext cx="6172200" cy="2667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Collections That Never Stop Growing – and on a Budget – or How can a Quarter Stamp Be Impossible to Find?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Notes on</a:t>
            </a:r>
            <a:br>
              <a:rPr lang="en-US" dirty="0" smtClean="0"/>
            </a:br>
            <a:r>
              <a:rPr lang="en-US" dirty="0" smtClean="0"/>
              <a:t>acquiring</a:t>
            </a:r>
            <a:br>
              <a:rPr lang="en-US" dirty="0" smtClean="0"/>
            </a:br>
            <a:r>
              <a:rPr lang="en-US" dirty="0" smtClean="0"/>
              <a:t>mounting</a:t>
            </a:r>
            <a:br>
              <a:rPr lang="en-US" dirty="0" smtClean="0"/>
            </a:br>
            <a:r>
              <a:rPr lang="en-US" dirty="0" smtClean="0"/>
              <a:t>values</a:t>
            </a:r>
            <a:br>
              <a:rPr lang="en-US" dirty="0" smtClean="0"/>
            </a:br>
            <a:r>
              <a:rPr lang="en-US" dirty="0" smtClean="0"/>
              <a:t>and friends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914400"/>
            <a:ext cx="5626230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Towns and Types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685800"/>
            <a:ext cx="4874659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2286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Overrun Countries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J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762000"/>
            <a:ext cx="5511832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Champions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685800"/>
            <a:ext cx="5511817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Olympics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762000"/>
            <a:ext cx="5275828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Synoptic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838200"/>
            <a:ext cx="5940221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General: Alabama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85800"/>
            <a:ext cx="5866534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9 Cent Franklins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5652651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13 Cent Apple Green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762000"/>
            <a:ext cx="5736935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 Philippine Controls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838200"/>
            <a:ext cx="4978463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Canada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zepp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762000"/>
            <a:ext cx="6388260" cy="65836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514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Used United States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Haiti</a:t>
            </a:r>
          </a:p>
          <a:p>
            <a:r>
              <a:rPr lang="en-US" dirty="0" smtClean="0"/>
              <a:t>Argentina Official Initials</a:t>
            </a:r>
          </a:p>
          <a:p>
            <a:r>
              <a:rPr lang="en-US" dirty="0" smtClean="0"/>
              <a:t>Swiss Franchise</a:t>
            </a:r>
          </a:p>
          <a:p>
            <a:r>
              <a:rPr lang="en-US" dirty="0" smtClean="0"/>
              <a:t>Dear Doctor</a:t>
            </a:r>
          </a:p>
          <a:p>
            <a:r>
              <a:rPr lang="en-US" dirty="0" smtClean="0"/>
              <a:t>Plate Numbers – Classic</a:t>
            </a:r>
          </a:p>
          <a:p>
            <a:r>
              <a:rPr lang="en-US" dirty="0" smtClean="0"/>
              <a:t>Plate Numbers- Christmas</a:t>
            </a:r>
          </a:p>
          <a:p>
            <a:r>
              <a:rPr lang="en-US" dirty="0" smtClean="0"/>
              <a:t>Flag Cancels</a:t>
            </a:r>
          </a:p>
          <a:p>
            <a:r>
              <a:rPr lang="en-US" dirty="0" smtClean="0"/>
              <a:t>Chicago Ovals</a:t>
            </a:r>
          </a:p>
          <a:p>
            <a:r>
              <a:rPr lang="en-US" dirty="0" smtClean="0"/>
              <a:t>Belgium Railway Stations</a:t>
            </a:r>
          </a:p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Dates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62000"/>
            <a:ext cx="61722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Collections…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61722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Haiti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2017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762000"/>
            <a:ext cx="56055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Argentina Official Initials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2017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838200"/>
            <a:ext cx="55342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838200"/>
            <a:ext cx="5517675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Swiss Franchise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Dear Doctor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2017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685800"/>
            <a:ext cx="5677864" cy="731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Dear Doctor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 descr="2017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762000"/>
            <a:ext cx="5679281" cy="731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762000"/>
            <a:ext cx="5408882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Plate Numbers - Classic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685800"/>
            <a:ext cx="6259200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Plate Numbers Christmas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762000"/>
            <a:ext cx="5509206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Flag Cancels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Chicago Ovals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Content Placeholder 6" descr="chicago 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7140" y="1974850"/>
            <a:ext cx="5083719" cy="6034088"/>
          </a:xfrm>
        </p:spPr>
      </p:pic>
      <p:pic>
        <p:nvPicPr>
          <p:cNvPr id="8" name="Picture 7" descr="chicago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6858000" cy="4365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United States</a:t>
            </a:r>
          </a:p>
          <a:p>
            <a:r>
              <a:rPr lang="en-US" dirty="0" smtClean="0"/>
              <a:t>Denmark</a:t>
            </a:r>
          </a:p>
          <a:p>
            <a:r>
              <a:rPr lang="en-US" dirty="0" smtClean="0"/>
              <a:t>Great Britain – </a:t>
            </a:r>
            <a:r>
              <a:rPr lang="en-US" dirty="0" err="1" smtClean="0"/>
              <a:t>Machin</a:t>
            </a:r>
            <a:r>
              <a:rPr lang="en-US" dirty="0" smtClean="0"/>
              <a:t> Heads</a:t>
            </a:r>
          </a:p>
          <a:p>
            <a:r>
              <a:rPr lang="en-US" dirty="0" smtClean="0"/>
              <a:t>Germania</a:t>
            </a:r>
          </a:p>
          <a:p>
            <a:r>
              <a:rPr lang="en-US" dirty="0" smtClean="0"/>
              <a:t>Ceylon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514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Perforated Initials - Perfins</a:t>
            </a: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990600"/>
            <a:ext cx="5662259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Belgium Railway Stations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5652652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Dates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mespin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3886200"/>
            <a:ext cx="3566160" cy="35661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533400"/>
            <a:ext cx="61722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for Watching</a:t>
            </a:r>
            <a:br>
              <a:rPr lang="en-US" dirty="0" smtClean="0"/>
            </a:br>
            <a:r>
              <a:rPr lang="en-US" dirty="0" smtClean="0"/>
              <a:t>!!!!!!!!!!!!!!!!!!!!!!!!!!!!!!!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cash2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447800"/>
            <a:ext cx="3883629" cy="256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gu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2572" y="1974850"/>
            <a:ext cx="3472856" cy="60340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017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143000"/>
            <a:ext cx="5433960" cy="7132320"/>
          </a:xfrm>
        </p:spPr>
      </p:pic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 Perfins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990600"/>
            <a:ext cx="5535950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609600"/>
            <a:ext cx="6172200" cy="812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Denmark Perfins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914400"/>
            <a:ext cx="5457916" cy="731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914400"/>
            <a:ext cx="6172200" cy="8128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Machin</a:t>
            </a:r>
            <a:r>
              <a:rPr lang="en-US" dirty="0" smtClean="0"/>
              <a:t> Perfins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066800"/>
            <a:ext cx="5849502" cy="6949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609600"/>
            <a:ext cx="61722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Germania Perfins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990600"/>
            <a:ext cx="5887999" cy="72237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609600"/>
            <a:ext cx="6172200" cy="111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Ceylon Perfins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914401"/>
            <a:ext cx="6172200" cy="7095322"/>
          </a:xfrm>
        </p:spPr>
        <p:txBody>
          <a:bodyPr/>
          <a:lstStyle/>
          <a:p>
            <a:r>
              <a:rPr lang="en-US" dirty="0" smtClean="0"/>
              <a:t>US Towns and Types</a:t>
            </a:r>
          </a:p>
          <a:p>
            <a:r>
              <a:rPr lang="en-US" dirty="0" smtClean="0"/>
              <a:t>US Overrun Countries</a:t>
            </a:r>
          </a:p>
          <a:p>
            <a:r>
              <a:rPr lang="en-US" dirty="0" smtClean="0"/>
              <a:t>US Champions</a:t>
            </a:r>
          </a:p>
          <a:p>
            <a:r>
              <a:rPr lang="en-US" dirty="0" smtClean="0"/>
              <a:t>US Olympics</a:t>
            </a:r>
          </a:p>
          <a:p>
            <a:r>
              <a:rPr lang="en-US" dirty="0" smtClean="0"/>
              <a:t>US Synoptic</a:t>
            </a:r>
          </a:p>
          <a:p>
            <a:r>
              <a:rPr lang="en-US" dirty="0" smtClean="0"/>
              <a:t>US Alabama General</a:t>
            </a:r>
          </a:p>
          <a:p>
            <a:r>
              <a:rPr lang="en-US" dirty="0" smtClean="0"/>
              <a:t>US 9 Cent Franklins</a:t>
            </a:r>
          </a:p>
          <a:p>
            <a:r>
              <a:rPr lang="en-US" dirty="0" smtClean="0"/>
              <a:t>US 13 Cent Apple Green</a:t>
            </a:r>
          </a:p>
          <a:p>
            <a:r>
              <a:rPr lang="en-US" dirty="0" smtClean="0"/>
              <a:t>Philippine Controls</a:t>
            </a:r>
          </a:p>
          <a:p>
            <a:r>
              <a:rPr lang="en-US" dirty="0" smtClean="0"/>
              <a:t>Canada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6912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Precancels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343150" y="8229600"/>
            <a:ext cx="4514850" cy="9144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Collections, Collections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321</TotalTime>
  <Words>266</Words>
  <Application>Microsoft Office PowerPoint</Application>
  <PresentationFormat>On-screen Show (4:3)</PresentationFormat>
  <Paragraphs>94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Lucida Sans Unicode</vt:lpstr>
      <vt:lpstr>Verdana</vt:lpstr>
      <vt:lpstr>Wingdings 2</vt:lpstr>
      <vt:lpstr>Wingdings 3</vt:lpstr>
      <vt:lpstr>Concourse</vt:lpstr>
      <vt:lpstr>Collections That Never Stop Growing – and on a Budget – or How can a Quarter Stamp Be Impossible to Find?   Notes on acquiring mounting values and friends  </vt:lpstr>
      <vt:lpstr>Used United States </vt:lpstr>
      <vt:lpstr>Perforated Initials - Perfins</vt:lpstr>
      <vt:lpstr>US Perfins </vt:lpstr>
      <vt:lpstr>Denmark Perfins </vt:lpstr>
      <vt:lpstr>Machin Perfins  </vt:lpstr>
      <vt:lpstr>Germania Perfins  </vt:lpstr>
      <vt:lpstr>Ceylon Perfins  </vt:lpstr>
      <vt:lpstr>Precancels   </vt:lpstr>
      <vt:lpstr>US Towns and Types </vt:lpstr>
      <vt:lpstr>US Overrun Countries </vt:lpstr>
      <vt:lpstr>US Champions  </vt:lpstr>
      <vt:lpstr>US Olympics  </vt:lpstr>
      <vt:lpstr>US Synoptic  </vt:lpstr>
      <vt:lpstr>US General: Alabama  </vt:lpstr>
      <vt:lpstr>US 9 Cent Franklins  </vt:lpstr>
      <vt:lpstr>US 13 Cent Apple Green  </vt:lpstr>
      <vt:lpstr>US Philippine Controls  </vt:lpstr>
      <vt:lpstr>Canada  </vt:lpstr>
      <vt:lpstr>Other Collections…   </vt:lpstr>
      <vt:lpstr>Haiti  </vt:lpstr>
      <vt:lpstr>Argentina Official Initials  </vt:lpstr>
      <vt:lpstr>Swiss Franchise  </vt:lpstr>
      <vt:lpstr>Dear Doctor  </vt:lpstr>
      <vt:lpstr>Dear Doctor  </vt:lpstr>
      <vt:lpstr>Plate Numbers - Classic  </vt:lpstr>
      <vt:lpstr>Plate Numbers Christmas  </vt:lpstr>
      <vt:lpstr>Flag Cancels  </vt:lpstr>
      <vt:lpstr>Chicago Ovals  </vt:lpstr>
      <vt:lpstr>Belgium Railway Stations  </vt:lpstr>
      <vt:lpstr>20th Century Dates  </vt:lpstr>
      <vt:lpstr>Thanks for Watching !!!!!!!!!!!!!!!!!!!!!!!!!!!!!!!  </vt:lpstr>
      <vt:lpstr>What is it?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chas adrion</dc:creator>
  <cp:lastModifiedBy>Tom Fortunato</cp:lastModifiedBy>
  <cp:revision>53</cp:revision>
  <dcterms:created xsi:type="dcterms:W3CDTF">2006-08-16T00:00:00Z</dcterms:created>
  <dcterms:modified xsi:type="dcterms:W3CDTF">2017-05-02T00:40:17Z</dcterms:modified>
</cp:coreProperties>
</file>