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80" r:id="rId3"/>
    <p:sldId id="267" r:id="rId4"/>
    <p:sldId id="259" r:id="rId5"/>
    <p:sldId id="281" r:id="rId6"/>
    <p:sldId id="258" r:id="rId7"/>
    <p:sldId id="282" r:id="rId8"/>
    <p:sldId id="266" r:id="rId9"/>
    <p:sldId id="283" r:id="rId10"/>
    <p:sldId id="257" r:id="rId11"/>
    <p:sldId id="284" r:id="rId12"/>
    <p:sldId id="268" r:id="rId13"/>
    <p:sldId id="285" r:id="rId14"/>
    <p:sldId id="265" r:id="rId15"/>
    <p:sldId id="286" r:id="rId16"/>
    <p:sldId id="261" r:id="rId17"/>
    <p:sldId id="287" r:id="rId18"/>
    <p:sldId id="288" r:id="rId19"/>
    <p:sldId id="262" r:id="rId20"/>
    <p:sldId id="260" r:id="rId21"/>
    <p:sldId id="269" r:id="rId22"/>
    <p:sldId id="289" r:id="rId23"/>
    <p:sldId id="264" r:id="rId24"/>
    <p:sldId id="263" r:id="rId25"/>
  </p:sldIdLst>
  <p:sldSz cx="6858000" cy="9144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A04E6-D00A-42F7-A9BB-0040DE733454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C800-7501-4979-BBA6-9CFE5393F7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7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0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8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9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7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4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2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5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6A6D-5353-4537-A0B8-0AD59244C32B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765B-2EB1-42F0-BCE9-5F6B5B611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1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768" y="1219200"/>
            <a:ext cx="53709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My Family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Stamp Album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96" y="3810000"/>
            <a:ext cx="2996499" cy="43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3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47138"/>
            <a:ext cx="4706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Park Rapids, Minnesota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Pictures\086\080 DUPS\Dups 2\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51" y="1394620"/>
            <a:ext cx="4421788" cy="29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Pictures\086\080 DUPS\Dups 2\PR 1915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0" y="5181600"/>
            <a:ext cx="3568502" cy="22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2022" y="7464722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Aug. 6, 1915</a:t>
            </a:r>
            <a:endParaRPr lang="en-US" dirty="0"/>
          </a:p>
        </p:txBody>
      </p:sp>
      <p:pic>
        <p:nvPicPr>
          <p:cNvPr id="5122" name="Picture 2" descr="F:\Pictures\086\080 DUPS\Dups 2\Larry ParkRapids 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40350"/>
            <a:ext cx="2286000" cy="19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8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2" y="160401"/>
            <a:ext cx="5562600" cy="89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58173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Illinois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239" y="5486400"/>
            <a:ext cx="78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Iowa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973270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Minnesota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2366" y="4396282"/>
            <a:ext cx="12249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Storm Lake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219" y="3135380"/>
            <a:ext cx="10700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Raymond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5485" y="2673715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Wisconsin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7800" y="2673716"/>
            <a:ext cx="109612" cy="461664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5816" y="1339334"/>
            <a:ext cx="1268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Park Rapids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2836398"/>
            <a:ext cx="76200" cy="1929216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1816" y="4952443"/>
            <a:ext cx="10711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Cherokee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021816" y="2819400"/>
            <a:ext cx="349784" cy="1946214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21816" y="1524000"/>
            <a:ext cx="387884" cy="1312398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61133" y="2619466"/>
            <a:ext cx="11475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Glenwood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47800" y="1524000"/>
            <a:ext cx="262419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58810" y="1943100"/>
            <a:ext cx="12179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Eagle Bend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7584" y="17584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75816" y="3135380"/>
            <a:ext cx="3193" cy="1630234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5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830" y="547138"/>
            <a:ext cx="4574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Eagle Bend, Minnesota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5" y="1502949"/>
            <a:ext cx="2530689" cy="3681319"/>
          </a:xfrm>
          <a:prstGeom prst="rect">
            <a:avLst/>
          </a:prstGeom>
        </p:spPr>
      </p:pic>
      <p:pic>
        <p:nvPicPr>
          <p:cNvPr id="1026" name="Picture 2" descr="F:\Pictures\Stamps\Larry\Larry'S Precancel\Minn Eagle Bend\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9841"/>
            <a:ext cx="2202641" cy="25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ictures\Stamps\Larry\Larry'S Precancel\Minn Eagle Bend\Mn Eagle Bend 194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4702389" cy="26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6520" y="833998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31, 1941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7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2" y="160401"/>
            <a:ext cx="5562600" cy="89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58173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Illinois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239" y="5486400"/>
            <a:ext cx="78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Iowa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973270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Minnesota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994" y="4396282"/>
            <a:ext cx="12249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Storm Lake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219" y="3135380"/>
            <a:ext cx="10700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Raymond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9158" y="2388633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Wisconsin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7800" y="2673716"/>
            <a:ext cx="109612" cy="461664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5816" y="1339334"/>
            <a:ext cx="1268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Park Rapids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2836398"/>
            <a:ext cx="76200" cy="1929216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413" y="4877025"/>
            <a:ext cx="10711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Cherokee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021816" y="2819400"/>
            <a:ext cx="349784" cy="1946214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21816" y="1524000"/>
            <a:ext cx="387884" cy="1312398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61133" y="2619466"/>
            <a:ext cx="11475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Glenwood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47800" y="1524000"/>
            <a:ext cx="262419" cy="83820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58810" y="1943100"/>
            <a:ext cx="1217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Eagle Bend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0219" y="2312432"/>
            <a:ext cx="1337781" cy="307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31160" y="2616656"/>
            <a:ext cx="1524000" cy="27023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5800" y="5257800"/>
            <a:ext cx="8971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Sterling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462" name="TextBox 19461"/>
          <p:cNvSpPr txBox="1"/>
          <p:nvPr/>
        </p:nvSpPr>
        <p:spPr>
          <a:xfrm>
            <a:off x="3657600" y="35047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550</a:t>
            </a:r>
            <a:endParaRPr lang="en-US" dirty="0"/>
          </a:p>
        </p:txBody>
      </p:sp>
      <p:cxnSp>
        <p:nvCxnSpPr>
          <p:cNvPr id="19464" name="Straight Arrow Connector 19463"/>
          <p:cNvCxnSpPr/>
          <p:nvPr/>
        </p:nvCxnSpPr>
        <p:spPr>
          <a:xfrm flipV="1">
            <a:off x="1579009" y="3135380"/>
            <a:ext cx="0" cy="1554816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87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Sterling, Illinois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F:\Pictures\Stamps\Larry\Larry'S Precancel\Sterling Il\IMG_139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79" y="1524000"/>
            <a:ext cx="2966643" cy="24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Pictures\Stamps\Larry\Covers\Postal History\Illinois Postal History\Sterling Larry\Sterling 1865 9-7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5486400" cy="30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4031" y="7947398"/>
            <a:ext cx="140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Sept. 7, 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2" y="160401"/>
            <a:ext cx="5562600" cy="89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58173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Illinois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239" y="5486400"/>
            <a:ext cx="78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Iowa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973270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Minnesota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994" y="4389189"/>
            <a:ext cx="12249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Storm Lake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219" y="3135380"/>
            <a:ext cx="10700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Raymond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9158" y="2388633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Wisconsin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7800" y="2673716"/>
            <a:ext cx="109612" cy="461664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5816" y="1339334"/>
            <a:ext cx="1268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Park Rapids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2836398"/>
            <a:ext cx="76200" cy="1929216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1816" y="4952443"/>
            <a:ext cx="10711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Cherokee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021816" y="2819400"/>
            <a:ext cx="349784" cy="1946214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21816" y="1524000"/>
            <a:ext cx="387884" cy="1312398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61133" y="2619466"/>
            <a:ext cx="11475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Glenwood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47800" y="1524000"/>
            <a:ext cx="262419" cy="83820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58810" y="1943100"/>
            <a:ext cx="1217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Eagle Bend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0219" y="2312432"/>
            <a:ext cx="1337781" cy="307034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31160" y="2616656"/>
            <a:ext cx="1524000" cy="270231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5800" y="5257800"/>
            <a:ext cx="8971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Sterling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462" name="TextBox 19461"/>
          <p:cNvSpPr txBox="1"/>
          <p:nvPr/>
        </p:nvSpPr>
        <p:spPr>
          <a:xfrm>
            <a:off x="4579900" y="45809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55160" y="4505530"/>
            <a:ext cx="1083640" cy="7522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8597" y="4274993"/>
            <a:ext cx="12102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Milwaukee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79009" y="3135381"/>
            <a:ext cx="0" cy="1516819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55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46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Milwaukee, Wisconsin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0" y="5867400"/>
            <a:ext cx="582152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59" y="3048000"/>
            <a:ext cx="3965082" cy="2220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2700" y="526828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1927 Registered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5274" y="8494816"/>
            <a:ext cx="286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1962-63 Basketball Schedule</a:t>
            </a:r>
            <a:endParaRPr lang="en-US" dirty="0"/>
          </a:p>
        </p:txBody>
      </p:sp>
      <p:pic>
        <p:nvPicPr>
          <p:cNvPr id="13314" name="Picture 2" descr="F:\Pictures\Stamps\Postmark Hand Devices\Larry\CDS\Ks Marquette\Marquette Ks rec  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95" y="1143000"/>
            <a:ext cx="2819399" cy="15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49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2" y="160401"/>
            <a:ext cx="5562600" cy="89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58173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Illinois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239" y="5486400"/>
            <a:ext cx="78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Iowa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973270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Minnesota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994" y="4389189"/>
            <a:ext cx="12249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Storm Lake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219" y="3135380"/>
            <a:ext cx="10700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Raymond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9158" y="2388633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Wisconsin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7800" y="2673716"/>
            <a:ext cx="109612" cy="461664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5816" y="1339334"/>
            <a:ext cx="1268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Park Rapids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2836398"/>
            <a:ext cx="76200" cy="1929216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1816" y="4952443"/>
            <a:ext cx="10711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Cherokee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021816" y="2819400"/>
            <a:ext cx="349784" cy="1946214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21816" y="1524000"/>
            <a:ext cx="387884" cy="1312398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61133" y="2619466"/>
            <a:ext cx="11475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Glenwood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47800" y="1524000"/>
            <a:ext cx="262419" cy="83820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58810" y="1943100"/>
            <a:ext cx="1217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Eagle Bend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0219" y="2312432"/>
            <a:ext cx="1337781" cy="307034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31160" y="2616656"/>
            <a:ext cx="1524000" cy="270231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5800" y="5257800"/>
            <a:ext cx="8971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Sterling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462" name="TextBox 19461"/>
          <p:cNvSpPr txBox="1"/>
          <p:nvPr/>
        </p:nvSpPr>
        <p:spPr>
          <a:xfrm>
            <a:off x="6096000" y="41956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710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55160" y="4505530"/>
            <a:ext cx="1083640" cy="75227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42660" y="4195616"/>
            <a:ext cx="12102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Milwaukee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79009" y="3135381"/>
            <a:ext cx="0" cy="1516819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38800" y="4505530"/>
            <a:ext cx="1143000" cy="1466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07110" y="4696999"/>
            <a:ext cx="974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Webster</a:t>
            </a:r>
          </a:p>
          <a:p>
            <a:r>
              <a:rPr lang="en-US" dirty="0" smtClean="0"/>
              <a:t>   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s\086\080 DUPS\NY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2" y="3240974"/>
            <a:ext cx="666491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44670" y="3810000"/>
            <a:ext cx="106033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09800" y="3810000"/>
            <a:ext cx="137160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F:\Pictures\086\080 DUPS\Dups 2\Rochester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0" y="381000"/>
            <a:ext cx="2730260" cy="3429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905000" y="5633852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47826" y="5670463"/>
            <a:ext cx="924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Rochester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58658" y="5638801"/>
            <a:ext cx="9943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Fly Creek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269635" y="6573494"/>
            <a:ext cx="1093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Binghamton</a:t>
            </a:r>
            <a:endParaRPr lang="en-US" sz="14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312030" y="914400"/>
            <a:ext cx="269370" cy="563879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1"/>
          </p:cNvCxnSpPr>
          <p:nvPr/>
        </p:nvCxnSpPr>
        <p:spPr>
          <a:xfrm flipH="1">
            <a:off x="3543480" y="5792690"/>
            <a:ext cx="415178" cy="723899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752600" y="914400"/>
            <a:ext cx="1447800" cy="281939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714689" y="2590802"/>
            <a:ext cx="37911" cy="9905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Heart 51"/>
          <p:cNvSpPr/>
          <p:nvPr/>
        </p:nvSpPr>
        <p:spPr>
          <a:xfrm>
            <a:off x="3446715" y="963880"/>
            <a:ext cx="359990" cy="30479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62301" y="4355068"/>
            <a:ext cx="106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55313" y="8302823"/>
            <a:ext cx="821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Dallas </a:t>
            </a:r>
            <a:r>
              <a:rPr lang="en-US" sz="1400" dirty="0" err="1" smtClean="0"/>
              <a:t>Tx</a:t>
            </a:r>
            <a:endParaRPr lang="en-US" sz="1400" dirty="0"/>
          </a:p>
        </p:txBody>
      </p:sp>
      <p:pic>
        <p:nvPicPr>
          <p:cNvPr id="1028" name="Picture 4" descr="F:\Pictures\086\080 DUPS\Dups 2\Texas 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0" y="7207336"/>
            <a:ext cx="1821531" cy="17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>
            <a:off x="2065906" y="5824352"/>
            <a:ext cx="99034" cy="203316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02761" y="8070993"/>
            <a:ext cx="583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Texas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029488" y="776321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Dallas</a:t>
            </a:r>
            <a:endParaRPr lang="en-US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780618" y="547047"/>
            <a:ext cx="98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Webster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30230" y="2221470"/>
            <a:ext cx="109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Henrietta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061946" y="34501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837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Webster, New York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F:\Pictures\Stamps\Larry\Covers\Postal History\New York postal History\Monroe co\Webster\Webster star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8" y="4876800"/>
            <a:ext cx="561854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8972" y="82296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 23-24</a:t>
            </a:r>
            <a:endParaRPr lang="en-US" dirty="0"/>
          </a:p>
        </p:txBody>
      </p:sp>
      <p:pic>
        <p:nvPicPr>
          <p:cNvPr id="10243" name="Picture 3" descr="F:\Pictures\086\080 DUPS\Dups 2\NY Webster d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3669"/>
            <a:ext cx="2286438" cy="19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Pictures\086\080 DUPS\Dups 2\NY Webster 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83669"/>
            <a:ext cx="2343433" cy="19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9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2" y="160401"/>
            <a:ext cx="5562600" cy="89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58173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Illinois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239" y="5486400"/>
            <a:ext cx="78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Iowa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Minnesota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123" y="4580948"/>
            <a:ext cx="122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Storm Lake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1835" y="2447348"/>
            <a:ext cx="1070037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Raymond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Heart 8"/>
          <p:cNvSpPr/>
          <p:nvPr/>
        </p:nvSpPr>
        <p:spPr>
          <a:xfrm>
            <a:off x="1726633" y="3568175"/>
            <a:ext cx="282981" cy="2667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65485" y="2673715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Wisconsin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865" y="3430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421836" y="2904548"/>
            <a:ext cx="258287" cy="1861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42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Binghamton, New York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Pictures\Stamps\Post Marks\Paid\Larry Paid 3\NY Paid 3   A-B\NY Binghamton 52-10-02 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68" y="3623110"/>
            <a:ext cx="4188332" cy="22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Pictures\Stamps\Post Marks\Paid\Larry Paid 3\NY Paid 3   A-B\NY Binghamton xx-10-23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68" y="6167159"/>
            <a:ext cx="4188332" cy="23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Pictures\086\080 DUPS\Dups 2\NY Binghamton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6119"/>
            <a:ext cx="1710510" cy="198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Pictures\086\080 DUPS\Dups 2\NY Binghamton 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40" y="1266119"/>
            <a:ext cx="1747229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Pictures\086\080 DUPS\Dups 2\NY Binghamton 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6119"/>
            <a:ext cx="170620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799" y="3623110"/>
            <a:ext cx="786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 2</a:t>
            </a:r>
          </a:p>
          <a:p>
            <a:r>
              <a:rPr lang="en-US" dirty="0" smtClean="0"/>
              <a:t>1850’s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799" y="6167159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 23</a:t>
            </a:r>
          </a:p>
          <a:p>
            <a:r>
              <a:rPr lang="en-US" dirty="0" smtClean="0"/>
              <a:t>1850’s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0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Fly Creek, New York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F:\Pictures\Stamps\Larry\Covers\Postal History\New York postal History\Otsego co\Flycreek\NY Fly Creek 1860s 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6" y="1540250"/>
            <a:ext cx="5552209" cy="31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Pictures\Stamps\Larry\Covers\Postal History\New York postal History\Otsego co\Flycreek\1887 04-28 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5" y="5219125"/>
            <a:ext cx="5552210" cy="31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5230" y="4693415"/>
            <a:ext cx="154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28, 1860’s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19094" y="8335281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Apr. 28, 1887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Dallas (Plano), Texas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Pictures\086\080 DUPS\Dups 2\Tx Dalla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6956"/>
            <a:ext cx="121030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ictures\086\080 DUPS\Dups 2\Tx Dallas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27" y="1490362"/>
            <a:ext cx="12114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ictures\086\080 DUPS\Dups 2\Tx Dallas 2 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506956"/>
            <a:ext cx="123465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Pictures\086\080 DUPS\Dups 2\Tx Dallas 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048000"/>
            <a:ext cx="12002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Pictures\086\080 DUPS\Dups 2\Tx Dallas 2 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118955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Pictures\086\080 DUPS\Dups 2\Tx Plano 09-08-11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6" y="4876800"/>
            <a:ext cx="5402889" cy="33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3061" y="8176015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Aug. 11, 1909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9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Rush, New York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Pictures\Stamps\Larry\Covers\Postal History\New York postal History\Monroe co\Rush\Rush NY 1904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3" y="4419600"/>
            <a:ext cx="4876800" cy="28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Pictures\Stamps\Larry\Covers\Postal History\New York postal History\Monroe co\Rush\Rush 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9985"/>
            <a:ext cx="2596896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9094" y="7277080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Apr. 29, 1904</a:t>
            </a:r>
            <a:endParaRPr lang="en-US" dirty="0"/>
          </a:p>
        </p:txBody>
      </p:sp>
      <p:pic>
        <p:nvPicPr>
          <p:cNvPr id="8196" name="Picture 4" descr="F:\Pictures\086\080 DUPS\Dups 2\IMG_5836 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1"/>
            <a:ext cx="220378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5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Henrietta, New York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Pictures\Stamps\Larry\Covers\Postal History\New York postal History\Monroe co\Henrietta NY\Henrietta NY 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07717"/>
            <a:ext cx="5257800" cy="29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0838" y="808933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27</a:t>
            </a:r>
            <a:endParaRPr lang="en-US" dirty="0"/>
          </a:p>
        </p:txBody>
      </p:sp>
      <p:pic>
        <p:nvPicPr>
          <p:cNvPr id="3074" name="Picture 2" descr="F:\Pictures\086\080 DUPS\Dups 2\NY Rochest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2" y="1370115"/>
            <a:ext cx="118904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ictures\086\080 DUPS\Dups 2\NY Rochester 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00" y="1370115"/>
            <a:ext cx="122757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Pictures\086\080 DUPS\Dups 2\NY Rochester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42" y="1370115"/>
            <a:ext cx="120154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Pictures\086\080 DUPS\Dups 2\NY Rochester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2" y="3010395"/>
            <a:ext cx="120714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Pictures\086\080 DUPS\Dups 2\NY Rochester 2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84" y="3010395"/>
            <a:ext cx="117943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Pictures\086\080 DUPS\Dups 2\NY Henrietta 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85" y="3109628"/>
            <a:ext cx="1116968" cy="12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0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Storm Lake, Iowa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Pictures\Stamps\Larry\Larry'S Precancel\Iowa Storm Lake\IMG_955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41" y="1417451"/>
            <a:ext cx="1405681" cy="21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Pictures\Stamps\Post Marks\Star\Larry Star\Iowa covers  Others Larry\Storm Lake IA 2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0" y="4648200"/>
            <a:ext cx="562172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3061" y="800100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Aug. 14, 1881</a:t>
            </a:r>
            <a:endParaRPr lang="en-US" dirty="0"/>
          </a:p>
        </p:txBody>
      </p:sp>
      <p:pic>
        <p:nvPicPr>
          <p:cNvPr id="3077" name="Picture 5" descr="F:\Pictures\Stamps\Larry\Larry'S Precancel\Iowa Storm Lake\IMG_9533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27" y="1775340"/>
            <a:ext cx="1246634" cy="14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2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Raymond, Minnesota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Pictures\086\080 DUPS\Dups 2\Mn Raymond 22-04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5181600" cy="33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9094" y="4606569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Apr. 18, 1922</a:t>
            </a:r>
            <a:endParaRPr lang="en-US" dirty="0"/>
          </a:p>
        </p:txBody>
      </p:sp>
      <p:pic>
        <p:nvPicPr>
          <p:cNvPr id="3074" name="Picture 2" descr="F:\Pictures\086\080 DUPS\Dups 2\Larry Raym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346122"/>
            <a:ext cx="2666999" cy="31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0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2" y="160401"/>
            <a:ext cx="5562600" cy="89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58173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Illinois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239" y="5486400"/>
            <a:ext cx="78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Iowa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Minnesota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123" y="4580948"/>
            <a:ext cx="122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Storm Lake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220" y="2950714"/>
            <a:ext cx="10700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Raymond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5485" y="2673715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Wisconsin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7800" y="2673716"/>
            <a:ext cx="109612" cy="4616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08733" y="2467066"/>
            <a:ext cx="11475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Glenwood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9096" y="28363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557412" y="3135380"/>
            <a:ext cx="122711" cy="174142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3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121" y="547137"/>
            <a:ext cx="4443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Glenwood, Minnesota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Pictures\086\080 DUPS\Dups 2\Mn Glenwood 16-07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0" y="1600200"/>
            <a:ext cx="5410200" cy="308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4216" y="468739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17, 1916</a:t>
            </a:r>
            <a:endParaRPr lang="en-US" dirty="0"/>
          </a:p>
        </p:txBody>
      </p:sp>
      <p:pic>
        <p:nvPicPr>
          <p:cNvPr id="4098" name="Picture 2" descr="F:\Pictures\086\080 DUPS\Dups 2\Larry Glenwood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6" y="5410201"/>
            <a:ext cx="2444909" cy="27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Pictures\086\080 DUPS\Dups 2\Larry Glenwood 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21087"/>
            <a:ext cx="3053310" cy="27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8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2" y="160401"/>
            <a:ext cx="5562600" cy="89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58173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Illinois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239" y="5486400"/>
            <a:ext cx="78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Iowa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Minnesota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994" y="4505530"/>
            <a:ext cx="12249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Storm Lake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220" y="2950714"/>
            <a:ext cx="10700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Raymond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5485" y="2673715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Wisconsin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7800" y="2673716"/>
            <a:ext cx="109612" cy="461664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08733" y="2467066"/>
            <a:ext cx="11475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Glenwood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2836398"/>
            <a:ext cx="76200" cy="1929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1816" y="4952443"/>
            <a:ext cx="107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Cherokee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2076" y="35816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225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557412" y="3135380"/>
            <a:ext cx="0" cy="1739482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4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0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Cherokee, Iowa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F:\Pictures\Stamps\Post Marks\Star\Larry Star\Iowa covers  Others Larry\Iowa Cherokee P 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4" y="4876800"/>
            <a:ext cx="54583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5273" y="7924800"/>
            <a:ext cx="76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Nov. 1</a:t>
            </a:r>
            <a:endParaRPr lang="en-US" dirty="0"/>
          </a:p>
        </p:txBody>
      </p:sp>
      <p:pic>
        <p:nvPicPr>
          <p:cNvPr id="11267" name="Picture 3" descr="F:\Pictures\086\080 DUPS\Dups 2\Ia Cherokee 1 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0" y="1371600"/>
            <a:ext cx="250260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Pictures\086\080 DUPS\Dups 2\Ia Cherokee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96" y="1371600"/>
            <a:ext cx="242986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5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2" y="160401"/>
            <a:ext cx="5562600" cy="89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58173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Illinois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239" y="5486400"/>
            <a:ext cx="78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Iowa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973270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Minnesota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994" y="4505530"/>
            <a:ext cx="12249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Storm Lake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219" y="3135380"/>
            <a:ext cx="10700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Raymond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5485" y="2673715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Wisconsin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7800" y="2673716"/>
            <a:ext cx="109612" cy="461664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5816" y="1339334"/>
            <a:ext cx="12681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Park Rapids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2836398"/>
            <a:ext cx="76200" cy="1929216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1816" y="4952443"/>
            <a:ext cx="10711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Cherokee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021816" y="2836398"/>
            <a:ext cx="349784" cy="1929217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21816" y="1524000"/>
            <a:ext cx="387884" cy="131239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61133" y="2619466"/>
            <a:ext cx="11475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Glenwood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464" name="TextBox 19463"/>
          <p:cNvSpPr txBox="1"/>
          <p:nvPr/>
        </p:nvSpPr>
        <p:spPr>
          <a:xfrm>
            <a:off x="1241488" y="19955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325</a:t>
            </a:r>
            <a:endParaRPr lang="en-US" dirty="0"/>
          </a:p>
        </p:txBody>
      </p:sp>
      <p:cxnSp>
        <p:nvCxnSpPr>
          <p:cNvPr id="19466" name="Straight Arrow Connector 19465"/>
          <p:cNvCxnSpPr/>
          <p:nvPr/>
        </p:nvCxnSpPr>
        <p:spPr>
          <a:xfrm flipV="1">
            <a:off x="1575816" y="3135380"/>
            <a:ext cx="0" cy="1630234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6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240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Larry</cp:lastModifiedBy>
  <cp:revision>50</cp:revision>
  <cp:lastPrinted>2018-06-14T02:10:25Z</cp:lastPrinted>
  <dcterms:created xsi:type="dcterms:W3CDTF">2018-06-09T16:39:38Z</dcterms:created>
  <dcterms:modified xsi:type="dcterms:W3CDTF">2018-06-14T02:32:32Z</dcterms:modified>
</cp:coreProperties>
</file>