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0"/>
  </p:notesMasterIdLst>
  <p:sldIdLst>
    <p:sldId id="256" r:id="rId2"/>
    <p:sldId id="257" r:id="rId3"/>
    <p:sldId id="264" r:id="rId4"/>
    <p:sldId id="265" r:id="rId5"/>
    <p:sldId id="258" r:id="rId6"/>
    <p:sldId id="259" r:id="rId7"/>
    <p:sldId id="260" r:id="rId8"/>
    <p:sldId id="261" r:id="rId9"/>
    <p:sldId id="263" r:id="rId10"/>
    <p:sldId id="266" r:id="rId11"/>
    <p:sldId id="268" r:id="rId12"/>
    <p:sldId id="267" r:id="rId13"/>
    <p:sldId id="285" r:id="rId14"/>
    <p:sldId id="283" r:id="rId15"/>
    <p:sldId id="270" r:id="rId16"/>
    <p:sldId id="269" r:id="rId17"/>
    <p:sldId id="271" r:id="rId18"/>
    <p:sldId id="272" r:id="rId19"/>
    <p:sldId id="273" r:id="rId20"/>
    <p:sldId id="287" r:id="rId21"/>
    <p:sldId id="274" r:id="rId22"/>
    <p:sldId id="279" r:id="rId23"/>
    <p:sldId id="277" r:id="rId24"/>
    <p:sldId id="286" r:id="rId25"/>
    <p:sldId id="280" r:id="rId26"/>
    <p:sldId id="281" r:id="rId27"/>
    <p:sldId id="282" r:id="rId28"/>
    <p:sldId id="284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417" autoAdjust="0"/>
  </p:normalViewPr>
  <p:slideViewPr>
    <p:cSldViewPr>
      <p:cViewPr varScale="1">
        <p:scale>
          <a:sx n="74" d="100"/>
          <a:sy n="74" d="100"/>
        </p:scale>
        <p:origin x="-18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71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50AE8289-D54F-4F68-8823-02514A7C3E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530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909DC-B628-4B99-88AF-56CAECE693C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 2006 Christmas stamps &amp; 2015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D7E136-AD54-430C-97CC-A146B0A41E8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 set of four 1996; corner of booklet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D7C58-2BC4-4067-9489-B781B2E61BB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 wreath 2013,: Holly 2013 , 5c 1964; N.I Hibiscus wreath 1968; Sweden XX;US window 2016; Philippines 2009:Marshall Is. 2009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0899D-6DD6-4772-B8C3-EC8CFA370CB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 2013, Antigua &amp; Barbuda, 2009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9ED318-BC3D-451D-AE71-A3FE55F5DC36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 1963,1973, 1982, 1990, 2015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1AD5B9-4AC7-4AB9-8E9C-D59457B18E8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Strange and unusual Santas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739DF6-E690-4A92-86C0-7F20609D6E9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82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GB 1973, US 2002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45070-938E-4EE9-AAB8-4BA737ADB9AC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 2006, GB 1977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84ED56-AC6F-4946-BE62-0C3AA280D79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3ABCD-F876-4847-AF28-EB4868C126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29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1B2CD-9502-4D96-BE9C-FDB7AC3E6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2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4A24B-1ADF-486F-B466-D8EF47247A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6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CF7E-0C09-4E19-9E13-B3932D2C92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2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53A12-D33E-4BE2-8A8A-3BB3B4069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2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A2F4E-C7FF-4783-A7C5-FA9BF10771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97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3F2E6-5044-4376-9394-21D08C082A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44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C2FC5-8266-4236-8D6E-D0B0EF222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1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A10FC-BA3E-4080-97B9-1DD80F332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23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27306-9780-4292-A484-C1FA8598C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28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US" altLang="en-US"/>
          </a:p>
        </p:txBody>
      </p:sp>
      <p:sp>
        <p:nvSpPr>
          <p:cNvPr id="450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7597F9-A831-4621-8976-14D3FCEB92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image" Target="../media/image2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jpeg"/><Relationship Id="rId7" Type="http://schemas.openxmlformats.org/officeDocument/2006/relationships/image" Target="../media/image6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48.jpeg"/><Relationship Id="rId10" Type="http://schemas.openxmlformats.org/officeDocument/2006/relationships/image" Target="../media/image67.png"/><Relationship Id="rId4" Type="http://schemas.openxmlformats.org/officeDocument/2006/relationships/image" Target="../media/image58.jpe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jpeg"/><Relationship Id="rId10" Type="http://schemas.openxmlformats.org/officeDocument/2006/relationships/image" Target="../media/image102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4950732" cy="1981200"/>
          </a:xfrm>
        </p:spPr>
        <p:txBody>
          <a:bodyPr/>
          <a:lstStyle/>
          <a:p>
            <a:r>
              <a:rPr lang="en-US" altLang="en-US" dirty="0">
                <a:latin typeface="ParkAveD" pitchFamily="66" charset="0"/>
              </a:rPr>
              <a:t>		</a:t>
            </a:r>
            <a:r>
              <a:rPr lang="en-US" altLang="en-US" sz="6000" b="1" dirty="0">
                <a:solidFill>
                  <a:schemeClr val="accent2"/>
                </a:solidFill>
                <a:latin typeface="ParkAveD" pitchFamily="66" charset="0"/>
              </a:rPr>
              <a:t>Merry Christmas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2"/>
                </a:solidFill>
              </a:rPr>
              <a:t>- -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5241" y="2964083"/>
            <a:ext cx="4161359" cy="1070002"/>
          </a:xfrm>
        </p:spPr>
        <p:txBody>
          <a:bodyPr/>
          <a:lstStyle/>
          <a:p>
            <a:r>
              <a:rPr lang="en-US" altLang="en-US" dirty="0"/>
              <a:t>	</a:t>
            </a:r>
            <a:r>
              <a:rPr lang="en-US" altLang="en-US" sz="6000" b="1" dirty="0" smtClean="0">
                <a:solidFill>
                  <a:schemeClr val="accent2"/>
                </a:solidFill>
                <a:latin typeface="ParkAveD" pitchFamily="66" charset="0"/>
              </a:rPr>
              <a:t>Stamps</a:t>
            </a:r>
            <a:r>
              <a:rPr lang="en-US" altLang="en-US" dirty="0" smtClean="0"/>
              <a:t> </a:t>
            </a:r>
            <a:endParaRPr lang="en-US" altLang="en-US" dirty="0"/>
          </a:p>
        </p:txBody>
      </p:sp>
      <p:pic>
        <p:nvPicPr>
          <p:cNvPr id="2053" name="Picture 5" descr="Sn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/>
          <a:stretch>
            <a:fillRect/>
          </a:stretch>
        </p:blipFill>
        <p:spPr bwMode="auto">
          <a:xfrm rot="1183123">
            <a:off x="7614542" y="680420"/>
            <a:ext cx="10922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n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0529">
            <a:off x="930275" y="4860925"/>
            <a:ext cx="1111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sn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 rot="20964606">
            <a:off x="7179708" y="2819398"/>
            <a:ext cx="1143000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no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393">
            <a:off x="6934200" y="4876800"/>
            <a:ext cx="108743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US-sn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6" t="45796" r="35468" b="6976"/>
          <a:stretch>
            <a:fillRect/>
          </a:stretch>
        </p:blipFill>
        <p:spPr bwMode="auto">
          <a:xfrm rot="20561981">
            <a:off x="495917" y="174286"/>
            <a:ext cx="113823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S-sn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7" t="4204" r="35066" b="52863"/>
          <a:stretch>
            <a:fillRect/>
          </a:stretch>
        </p:blipFill>
        <p:spPr bwMode="auto">
          <a:xfrm>
            <a:off x="5459543" y="421040"/>
            <a:ext cx="16208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US-sn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4294" r="81334" b="51341"/>
          <a:stretch>
            <a:fillRect/>
          </a:stretch>
        </p:blipFill>
        <p:spPr bwMode="auto">
          <a:xfrm rot="669187">
            <a:off x="1701900" y="2930737"/>
            <a:ext cx="154781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S-sn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45706" r="81468" b="5635"/>
          <a:stretch>
            <a:fillRect/>
          </a:stretch>
        </p:blipFill>
        <p:spPr bwMode="auto">
          <a:xfrm rot="513170">
            <a:off x="3730284" y="4381500"/>
            <a:ext cx="175736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AustSa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77282"/>
            <a:ext cx="7264364" cy="50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57200" y="2286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Surfin’ Santa in Australia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Mexico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74615" r="4716" b="2000"/>
          <a:stretch>
            <a:fillRect/>
          </a:stretch>
        </p:blipFill>
        <p:spPr bwMode="auto">
          <a:xfrm rot="2630721">
            <a:off x="7239000" y="609600"/>
            <a:ext cx="1524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With a Ho, Ho, Ho, a red suit &amp; a white beard</a:t>
            </a:r>
          </a:p>
        </p:txBody>
      </p:sp>
      <p:pic>
        <p:nvPicPr>
          <p:cNvPr id="69638" name="Picture 6" descr="TRsanta2-Sock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6" t="6409" r="1819" b="61549"/>
          <a:stretch>
            <a:fillRect/>
          </a:stretch>
        </p:blipFill>
        <p:spPr bwMode="auto">
          <a:xfrm>
            <a:off x="6781799" y="4419600"/>
            <a:ext cx="12795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TRsanta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13387" r="52942" b="73227"/>
          <a:stretch>
            <a:fillRect/>
          </a:stretch>
        </p:blipFill>
        <p:spPr bwMode="auto">
          <a:xfrm>
            <a:off x="3896396" y="748048"/>
            <a:ext cx="1143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TRs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7" t="2869" r="2599" b="73227"/>
          <a:stretch>
            <a:fillRect/>
          </a:stretch>
        </p:blipFill>
        <p:spPr bwMode="auto">
          <a:xfrm rot="20932413">
            <a:off x="451050" y="1027906"/>
            <a:ext cx="2819400" cy="21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2" name="Picture 10" descr="TRsan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7" t="70451" r="58885" b="2188"/>
          <a:stretch>
            <a:fillRect/>
          </a:stretch>
        </p:blipFill>
        <p:spPr bwMode="auto">
          <a:xfrm>
            <a:off x="5410200" y="796636"/>
            <a:ext cx="1143000" cy="259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Picture 11" descr="US-50001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75" b="53676"/>
          <a:stretch>
            <a:fillRect/>
          </a:stretch>
        </p:blipFill>
        <p:spPr bwMode="auto">
          <a:xfrm>
            <a:off x="838200" y="3569932"/>
            <a:ext cx="5257800" cy="3024543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4" name="Picture 12" descr="TRswd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5"/>
          <a:stretch>
            <a:fillRect/>
          </a:stretch>
        </p:blipFill>
        <p:spPr bwMode="auto">
          <a:xfrm>
            <a:off x="3680714" y="2143476"/>
            <a:ext cx="1500886" cy="14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5" name="Picture 13" descr="Eng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7" r="2702"/>
          <a:stretch>
            <a:fillRect/>
          </a:stretch>
        </p:blipFill>
        <p:spPr bwMode="auto">
          <a:xfrm>
            <a:off x="6781799" y="2572231"/>
            <a:ext cx="2057400" cy="161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685800" y="3048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In a sleigh with reindeer (?)</a:t>
            </a:r>
          </a:p>
        </p:txBody>
      </p:sp>
      <p:pic>
        <p:nvPicPr>
          <p:cNvPr id="68618" name="Picture 10" descr="TRsa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46852" r="61696" b="32112"/>
          <a:stretch>
            <a:fillRect/>
          </a:stretch>
        </p:blipFill>
        <p:spPr bwMode="auto">
          <a:xfrm rot="247455">
            <a:off x="5608055" y="4060816"/>
            <a:ext cx="3162001" cy="23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9" name="Picture 11" descr="TRsa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t="15298" r="67168" b="72670"/>
          <a:stretch>
            <a:fillRect/>
          </a:stretch>
        </p:blipFill>
        <p:spPr bwMode="auto">
          <a:xfrm>
            <a:off x="330558" y="762000"/>
            <a:ext cx="1447800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0" name="Picture 12" descr="TRsa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957" r="57318" b="86613"/>
          <a:stretch>
            <a:fillRect/>
          </a:stretch>
        </p:blipFill>
        <p:spPr bwMode="auto">
          <a:xfrm>
            <a:off x="330556" y="5086418"/>
            <a:ext cx="3916177" cy="14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2" name="Picture 14" descr="TRsanta"/>
          <p:cNvPicPr>
            <a:picLocks noChangeAspect="1" noChangeArrowheads="1"/>
          </p:cNvPicPr>
          <p:nvPr/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15298" r="83583" b="72510"/>
          <a:stretch>
            <a:fillRect/>
          </a:stretch>
        </p:blipFill>
        <p:spPr bwMode="auto">
          <a:xfrm>
            <a:off x="3963783" y="342900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3" name="Picture 15" descr="Unusual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8" t="60732" r="37695" b="23193"/>
          <a:stretch>
            <a:fillRect/>
          </a:stretch>
        </p:blipFill>
        <p:spPr bwMode="auto">
          <a:xfrm>
            <a:off x="6853089" y="2514600"/>
            <a:ext cx="1828800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368658" y="436747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and elves - -</a:t>
            </a:r>
          </a:p>
        </p:txBody>
      </p:sp>
      <p:pic>
        <p:nvPicPr>
          <p:cNvPr id="6862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1389">
            <a:off x="526982" y="1326119"/>
            <a:ext cx="7835900" cy="18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2" y="3763851"/>
            <a:ext cx="840858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2" y="761999"/>
            <a:ext cx="8380677" cy="25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Children – Kids at Christmas – all over the world</a:t>
            </a:r>
          </a:p>
        </p:txBody>
      </p:sp>
      <p:pic>
        <p:nvPicPr>
          <p:cNvPr id="880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779508"/>
            <a:ext cx="5734050" cy="566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Anticipation</a:t>
            </a:r>
          </a:p>
        </p:txBody>
      </p:sp>
      <p:pic>
        <p:nvPicPr>
          <p:cNvPr id="72709" name="Picture 5" descr="Kids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6" t="3903" r="33618" b="49969"/>
          <a:stretch>
            <a:fillRect/>
          </a:stretch>
        </p:blipFill>
        <p:spPr bwMode="auto">
          <a:xfrm>
            <a:off x="2645535" y="1752600"/>
            <a:ext cx="1828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KidsBrit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8" t="4993" r="21289" b="52626"/>
          <a:stretch>
            <a:fillRect/>
          </a:stretch>
        </p:blipFill>
        <p:spPr bwMode="auto">
          <a:xfrm>
            <a:off x="361950" y="823320"/>
            <a:ext cx="1752600" cy="12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KidsBrit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52945" r="67712" b="2884"/>
          <a:stretch>
            <a:fillRect/>
          </a:stretch>
        </p:blipFill>
        <p:spPr bwMode="auto">
          <a:xfrm>
            <a:off x="2743200" y="228600"/>
            <a:ext cx="17526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4" name="Picture 10" descr="US-90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5" r="67892"/>
          <a:stretch>
            <a:fillRect/>
          </a:stretch>
        </p:blipFill>
        <p:spPr bwMode="auto">
          <a:xfrm>
            <a:off x="561975" y="2247900"/>
            <a:ext cx="1352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5" name="Picture 11" descr="Monac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2838" r="3166" b="63974"/>
          <a:stretch>
            <a:fillRect/>
          </a:stretch>
        </p:blipFill>
        <p:spPr bwMode="auto">
          <a:xfrm>
            <a:off x="2514600" y="3238500"/>
            <a:ext cx="1828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6" name="Picture 12" descr="aer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762" y="533400"/>
            <a:ext cx="403800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8" name="Picture 14" descr="Toy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5"/>
          <a:stretch>
            <a:fillRect/>
          </a:stretch>
        </p:blipFill>
        <p:spPr bwMode="auto">
          <a:xfrm>
            <a:off x="397098" y="4327968"/>
            <a:ext cx="1584101" cy="20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9" name="Picture 15" descr="NOrw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2209800" cy="16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81200" y="5334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Then the gifts, toys and games</a:t>
            </a:r>
          </a:p>
        </p:txBody>
      </p:sp>
      <p:pic>
        <p:nvPicPr>
          <p:cNvPr id="71685" name="Picture 5" descr="Australia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7362" r="41000" b="4294"/>
          <a:stretch>
            <a:fillRect/>
          </a:stretch>
        </p:blipFill>
        <p:spPr bwMode="auto">
          <a:xfrm rot="292756">
            <a:off x="7466690" y="325688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Toys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23" y="2209507"/>
            <a:ext cx="3258328" cy="22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KidsBrit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2" t="52945" r="35211" b="2884"/>
          <a:stretch>
            <a:fillRect/>
          </a:stretch>
        </p:blipFill>
        <p:spPr bwMode="auto">
          <a:xfrm>
            <a:off x="362218" y="2789752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TRsanta2-S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8" t="6070" r="17195" b="59248"/>
          <a:stretch>
            <a:fillRect/>
          </a:stretch>
        </p:blipFill>
        <p:spPr bwMode="auto">
          <a:xfrm rot="21176935">
            <a:off x="414214" y="491128"/>
            <a:ext cx="140176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 descr="To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2" r="43396"/>
          <a:stretch>
            <a:fillRect/>
          </a:stretch>
        </p:blipFill>
        <p:spPr bwMode="auto">
          <a:xfrm>
            <a:off x="481080" y="4936865"/>
            <a:ext cx="2171700" cy="13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5470">
            <a:off x="7106748" y="4726271"/>
            <a:ext cx="1469632" cy="17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341">
            <a:off x="6923173" y="2379302"/>
            <a:ext cx="1383001" cy="21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9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01" y="4591050"/>
            <a:ext cx="2522773" cy="202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0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024">
            <a:off x="5609703" y="1074627"/>
            <a:ext cx="1236827" cy="137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55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530">
            <a:off x="2594485" y="1755012"/>
            <a:ext cx="4302641" cy="274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2971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Later, out to play in the </a:t>
            </a:r>
            <a:r>
              <a:rPr lang="en-US" altLang="en-US" i="1" dirty="0"/>
              <a:t>Snow</a:t>
            </a:r>
            <a:r>
              <a:rPr lang="en-US" altLang="en-US" dirty="0"/>
              <a:t>!</a:t>
            </a:r>
          </a:p>
        </p:txBody>
      </p:sp>
      <p:pic>
        <p:nvPicPr>
          <p:cNvPr id="73736" name="Picture 8" descr="Finlan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238345"/>
            <a:ext cx="1752600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TRsno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8" r="760" b="40933"/>
          <a:stretch>
            <a:fillRect/>
          </a:stretch>
        </p:blipFill>
        <p:spPr bwMode="auto">
          <a:xfrm>
            <a:off x="6673134" y="4374449"/>
            <a:ext cx="1327865" cy="210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1" name="Picture 13" descr="US- snowm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r="9334" b="62564"/>
          <a:stretch>
            <a:fillRect/>
          </a:stretch>
        </p:blipFill>
        <p:spPr bwMode="auto">
          <a:xfrm rot="-388026">
            <a:off x="457200" y="4648200"/>
            <a:ext cx="121761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5" name="Picture 17" descr="snowflakes20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11334" r="2744" b="9328"/>
          <a:stretch>
            <a:fillRect/>
          </a:stretch>
        </p:blipFill>
        <p:spPr bwMode="auto">
          <a:xfrm>
            <a:off x="3279326" y="152400"/>
            <a:ext cx="5715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20" descr="US-ki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r="66879"/>
          <a:stretch>
            <a:fillRect/>
          </a:stretch>
        </p:blipFill>
        <p:spPr bwMode="auto">
          <a:xfrm rot="463310">
            <a:off x="857250" y="1173963"/>
            <a:ext cx="12827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3" name="Picture 25" descr="Snow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744">
            <a:off x="2277621" y="4699475"/>
            <a:ext cx="2003411" cy="16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4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8362"/>
            <a:ext cx="2235200" cy="146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6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08" y="1473200"/>
            <a:ext cx="224311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23" descr="snow2014"/>
          <p:cNvPicPr>
            <a:picLocks noChangeAspect="1" noChangeArrowheads="1"/>
          </p:cNvPicPr>
          <p:nvPr/>
        </p:nvPicPr>
        <p:blipFill>
          <a:blip r:embed="rId11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084">
            <a:off x="7390604" y="3105490"/>
            <a:ext cx="1220788" cy="1476375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09600" y="2286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Or skate on frozen ponds</a:t>
            </a:r>
          </a:p>
        </p:txBody>
      </p:sp>
      <p:pic>
        <p:nvPicPr>
          <p:cNvPr id="74757" name="Picture 5" descr="TRskate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6229578" cy="3429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Christmas CHhBrown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r="49925" b="51247"/>
          <a:stretch>
            <a:fillRect/>
          </a:stretch>
        </p:blipFill>
        <p:spPr bwMode="auto">
          <a:xfrm rot="20802759">
            <a:off x="1659330" y="943562"/>
            <a:ext cx="1969908" cy="140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 descr="US -skaters32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598"/>
            <a:ext cx="3382080" cy="260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3" name="Picture 11" descr="skates20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145">
            <a:off x="6936618" y="3310408"/>
            <a:ext cx="1655763" cy="2286000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685800" y="2286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Music at Christmas (non-sacred) </a:t>
            </a:r>
          </a:p>
        </p:txBody>
      </p:sp>
      <p:pic>
        <p:nvPicPr>
          <p:cNvPr id="75784" name="Picture 8" descr="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54" y="1004552"/>
            <a:ext cx="3276600" cy="477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3423">
            <a:off x="521531" y="2523098"/>
            <a:ext cx="2266357" cy="184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689">
            <a:off x="6953251" y="2239002"/>
            <a:ext cx="17907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92428" y="533400"/>
            <a:ext cx="7924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What comes to mind when you hear “Christmas?”</a:t>
            </a:r>
          </a:p>
          <a:p>
            <a:pPr>
              <a:spcBef>
                <a:spcPct val="50000"/>
              </a:spcBef>
            </a:pPr>
            <a:r>
              <a:rPr lang="en-US" altLang="en-US" sz="1200" dirty="0"/>
              <a:t>	</a:t>
            </a:r>
          </a:p>
          <a:p>
            <a:pPr>
              <a:spcBef>
                <a:spcPct val="50000"/>
              </a:spcBef>
            </a:pPr>
            <a:endParaRPr lang="en-US" altLang="en-US" sz="1200" dirty="0" smtClean="0"/>
          </a:p>
          <a:p>
            <a:pPr>
              <a:spcBef>
                <a:spcPct val="50000"/>
              </a:spcBef>
            </a:pPr>
            <a:r>
              <a:rPr lang="en-US" altLang="en-US" dirty="0" smtClean="0"/>
              <a:t>For </a:t>
            </a:r>
            <a:r>
              <a:rPr lang="en-US" altLang="en-US" dirty="0"/>
              <a:t>some, it is </a:t>
            </a:r>
            <a:r>
              <a:rPr lang="en-US" altLang="en-US" i="1" dirty="0">
                <a:solidFill>
                  <a:schemeClr val="accent2"/>
                </a:solidFill>
              </a:rPr>
              <a:t>Shopping for gifts</a:t>
            </a:r>
            <a:r>
              <a:rPr lang="en-US" altLang="en-US" sz="2800" i="1" dirty="0">
                <a:solidFill>
                  <a:schemeClr val="accent2"/>
                </a:solidFill>
              </a:rPr>
              <a:t>! Or ordering.</a:t>
            </a:r>
          </a:p>
          <a:p>
            <a:pPr>
              <a:spcBef>
                <a:spcPct val="50000"/>
              </a:spcBef>
            </a:pPr>
            <a:endParaRPr lang="en-US" altLang="en-US" sz="2800" dirty="0"/>
          </a:p>
        </p:txBody>
      </p:sp>
      <p:pic>
        <p:nvPicPr>
          <p:cNvPr id="49164" name="Picture 12" descr="gift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63522"/>
            <a:ext cx="212090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 descr="US-95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 r="3000" b="4546"/>
          <a:stretch>
            <a:fillRect/>
          </a:stretch>
        </p:blipFill>
        <p:spPr bwMode="auto">
          <a:xfrm>
            <a:off x="6354651" y="2365500"/>
            <a:ext cx="2192628" cy="348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TR-sho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94">
            <a:off x="3502751" y="2737832"/>
            <a:ext cx="2104154" cy="274493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1905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Early Music at Christmas</a:t>
            </a:r>
          </a:p>
        </p:txBody>
      </p:sp>
      <p:pic>
        <p:nvPicPr>
          <p:cNvPr id="93189" name="Picture 5" descr="Song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326188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57200" y="23622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The Carollers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762000" y="44196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The “Waits”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0" y="381000"/>
            <a:ext cx="7562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88" y="4038601"/>
            <a:ext cx="3121604" cy="248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192">
            <a:off x="591998" y="887752"/>
            <a:ext cx="7944394" cy="459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Unusua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2" t="2049" r="23193" b="73369"/>
          <a:stretch>
            <a:fillRect/>
          </a:stretch>
        </p:blipFill>
        <p:spPr bwMode="auto">
          <a:xfrm>
            <a:off x="6858000" y="3733800"/>
            <a:ext cx="1927001" cy="275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AeroS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6744"/>
            <a:ext cx="4498117" cy="63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More Music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9087">
            <a:off x="2988173" y="414226"/>
            <a:ext cx="2828991" cy="36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Christmas Food</a:t>
            </a:r>
          </a:p>
        </p:txBody>
      </p:sp>
      <p:pic>
        <p:nvPicPr>
          <p:cNvPr id="92168" name="Picture 8" descr="Cuba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0" t="7175" r="4256" b="62491"/>
          <a:stretch>
            <a:fillRect/>
          </a:stretch>
        </p:blipFill>
        <p:spPr bwMode="auto">
          <a:xfrm>
            <a:off x="302346" y="1466920"/>
            <a:ext cx="277905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57703"/>
            <a:ext cx="3160564" cy="52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5198114" cy="200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Unusual (to us) at Christmas</a:t>
            </a:r>
          </a:p>
        </p:txBody>
      </p:sp>
      <p:pic>
        <p:nvPicPr>
          <p:cNvPr id="84997" name="Picture 5" descr="unusu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53120" r="65648" b="24747"/>
          <a:stretch>
            <a:fillRect/>
          </a:stretch>
        </p:blipFill>
        <p:spPr bwMode="auto">
          <a:xfrm>
            <a:off x="342107" y="1051969"/>
            <a:ext cx="1320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unusu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7" t="53049" r="17003" b="24706"/>
          <a:stretch>
            <a:fillRect/>
          </a:stretch>
        </p:blipFill>
        <p:spPr bwMode="auto">
          <a:xfrm rot="545257">
            <a:off x="1498793" y="1176087"/>
            <a:ext cx="1186532" cy="19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5" name="Picture 13" descr="Germany19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9100">
            <a:off x="5707127" y="1966369"/>
            <a:ext cx="12398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8" name="Picture 16" descr="bi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590196"/>
            <a:ext cx="2506685" cy="185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0" name="Picture 18" descr="Jamaic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79" y="4191000"/>
            <a:ext cx="1600200" cy="25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2" name="Picture 20" descr="NZun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962" r="12500" b="14969"/>
          <a:stretch>
            <a:fillRect/>
          </a:stretch>
        </p:blipFill>
        <p:spPr bwMode="auto">
          <a:xfrm rot="545027">
            <a:off x="7287429" y="4266279"/>
            <a:ext cx="1371600" cy="221297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3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959">
            <a:off x="456069" y="3586896"/>
            <a:ext cx="14732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82" y="829786"/>
            <a:ext cx="2159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5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0476"/>
            <a:ext cx="2313560" cy="148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6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13" y="251869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7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960">
            <a:off x="7454853" y="2073881"/>
            <a:ext cx="1345647" cy="202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unus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83" y="4038600"/>
            <a:ext cx="37338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85800" y="381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Unusual   !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7696200" y="360823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/>
              <a:t>Reverse</a:t>
            </a:r>
          </a:p>
        </p:txBody>
      </p:sp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6400800" cy="412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Unusual</a:t>
            </a:r>
          </a:p>
        </p:txBody>
      </p:sp>
      <p:pic>
        <p:nvPicPr>
          <p:cNvPr id="87045" name="Picture 5" descr="Co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7" y="1917879"/>
            <a:ext cx="8421227" cy="3956050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0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3882"/>
            <a:ext cx="7156361" cy="133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795394" y="18288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But whatever else Christmas may mean to you, may you have</a:t>
            </a:r>
          </a:p>
        </p:txBody>
      </p:sp>
      <p:pic>
        <p:nvPicPr>
          <p:cNvPr id="89096" name="Picture 8" descr="unus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9" t="82146" r="3885" b="5998"/>
          <a:stretch>
            <a:fillRect/>
          </a:stretch>
        </p:blipFill>
        <p:spPr bwMode="auto">
          <a:xfrm>
            <a:off x="914399" y="2889250"/>
            <a:ext cx="2971801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8" name="Picture 10" descr="US2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3555" r="3999" b="50223"/>
          <a:stretch>
            <a:fillRect/>
          </a:stretch>
        </p:blipFill>
        <p:spPr bwMode="auto">
          <a:xfrm rot="20944909">
            <a:off x="407951" y="5206185"/>
            <a:ext cx="1860324" cy="12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9" name="Picture 11" descr="US2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50000" r="4286" b="3778"/>
          <a:stretch>
            <a:fillRect/>
          </a:stretch>
        </p:blipFill>
        <p:spPr bwMode="auto">
          <a:xfrm rot="949152">
            <a:off x="6793481" y="5163087"/>
            <a:ext cx="1992928" cy="129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4251325" y="3460750"/>
            <a:ext cx="54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4106862" y="3527425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and</a:t>
            </a:r>
          </a:p>
        </p:txBody>
      </p:sp>
      <p:pic>
        <p:nvPicPr>
          <p:cNvPr id="8910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80078"/>
            <a:ext cx="3168240" cy="232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769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Some gifts need to be mailed, along with the Christmas cards</a:t>
            </a:r>
          </a:p>
        </p:txBody>
      </p:sp>
      <p:pic>
        <p:nvPicPr>
          <p:cNvPr id="64517" name="Picture 5" descr="M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108">
            <a:off x="1162805" y="1380506"/>
            <a:ext cx="1597524" cy="21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962400" y="3124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64522" name="Picture 10" descr="BritMail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22654"/>
            <a:ext cx="548640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3" name="Picture 11" descr="BritP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32300"/>
            <a:ext cx="2133600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5" name="Picture 13" descr="Christmas CHhBrown"/>
          <p:cNvPicPr>
            <a:picLocks noChangeAspect="1" noChangeArrowheads="1"/>
          </p:cNvPicPr>
          <p:nvPr/>
        </p:nvPicPr>
        <p:blipFill>
          <a:blip r:embed="rId5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48753"/>
          <a:stretch>
            <a:fillRect/>
          </a:stretch>
        </p:blipFill>
        <p:spPr bwMode="auto">
          <a:xfrm>
            <a:off x="6279940" y="2743200"/>
            <a:ext cx="1797259" cy="14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15406"/>
            <a:ext cx="176033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327">
            <a:off x="6305310" y="1054969"/>
            <a:ext cx="2476979" cy="147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62000" y="457200"/>
            <a:ext cx="2362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More Mail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06" y="283334"/>
            <a:ext cx="5117876" cy="633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1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48" y="878583"/>
            <a:ext cx="4874615" cy="18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We think of decorating –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5302" name="Picture 6" descr="13-wr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8" y="74697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Marchal Is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4109" r="8000" b="5479"/>
          <a:stretch>
            <a:fillRect/>
          </a:stretch>
        </p:blipFill>
        <p:spPr bwMode="auto">
          <a:xfrm>
            <a:off x="238483" y="4876800"/>
            <a:ext cx="6522355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TR-dec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/>
          <a:stretch>
            <a:fillRect/>
          </a:stretch>
        </p:blipFill>
        <p:spPr bwMode="auto">
          <a:xfrm rot="20793816">
            <a:off x="6971119" y="2302631"/>
            <a:ext cx="1597860" cy="20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0" name="Picture 14" descr="US-hol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091">
            <a:off x="842797" y="2901943"/>
            <a:ext cx="1396894" cy="16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4" name="Picture 18" descr="TRsw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5"/>
          <a:stretch>
            <a:fillRect/>
          </a:stretch>
        </p:blipFill>
        <p:spPr bwMode="auto">
          <a:xfrm>
            <a:off x="3631882" y="2835373"/>
            <a:ext cx="1972945" cy="18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6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63" y="4207995"/>
            <a:ext cx="1728999" cy="228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Norfol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r="4648"/>
          <a:stretch>
            <a:fillRect/>
          </a:stretch>
        </p:blipFill>
        <p:spPr bwMode="auto">
          <a:xfrm rot="597686">
            <a:off x="7220576" y="404248"/>
            <a:ext cx="1327150" cy="20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Antigua2009"/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15408"/>
            <a:ext cx="8686800" cy="28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7924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Some folks use lights and lots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 of decorations on their houses</a:t>
            </a:r>
          </a:p>
        </p:txBody>
      </p:sp>
      <p:pic>
        <p:nvPicPr>
          <p:cNvPr id="56325" name="Picture 5" descr="13-GingerbreadHous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85" y="114300"/>
            <a:ext cx="2835998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533400" y="1946051"/>
            <a:ext cx="48006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/>
              <a:t>If they can’t decorate their houses,  - they make cookies!</a:t>
            </a:r>
            <a:r>
              <a:rPr lang="en-US" altLang="en-US" dirty="0"/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L</a:t>
            </a:r>
            <a:r>
              <a:rPr lang="en-US" altLang="en-US" sz="2000" dirty="0"/>
              <a:t>ights are often put up arranged in  designs.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Now to pick out the Christmas tree - -</a:t>
            </a:r>
          </a:p>
        </p:txBody>
      </p:sp>
      <p:pic>
        <p:nvPicPr>
          <p:cNvPr id="59399" name="Picture 7" descr="TRee63"/>
          <p:cNvPicPr>
            <a:picLocks noChangeAspect="1" noChangeArrowheads="1"/>
          </p:cNvPicPr>
          <p:nvPr/>
        </p:nvPicPr>
        <p:blipFill>
          <a:blip r:embed="rId3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11856" b="7185"/>
          <a:stretch>
            <a:fillRect/>
          </a:stretch>
        </p:blipFill>
        <p:spPr bwMode="auto">
          <a:xfrm>
            <a:off x="609600" y="838200"/>
            <a:ext cx="2838450" cy="206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Christmas Ctree6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855" y="838200"/>
            <a:ext cx="1094445" cy="16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9" descr="Us82"/>
          <p:cNvPicPr>
            <a:picLocks noChangeAspect="1" noChangeArrowheads="1"/>
          </p:cNvPicPr>
          <p:nvPr/>
        </p:nvPicPr>
        <p:blipFill rotWithShape="1"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3" t="47263" r="1793" b="2817"/>
          <a:stretch/>
        </p:blipFill>
        <p:spPr bwMode="auto">
          <a:xfrm>
            <a:off x="6191677" y="762000"/>
            <a:ext cx="2448703" cy="15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 descr="TRtre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03" y="2590800"/>
            <a:ext cx="4953000" cy="27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6" name="Picture 14" descr="US-90s"/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3" t="3641" r="993" b="48822"/>
          <a:stretch>
            <a:fillRect/>
          </a:stretch>
        </p:blipFill>
        <p:spPr bwMode="auto">
          <a:xfrm>
            <a:off x="7121142" y="4606603"/>
            <a:ext cx="1519238" cy="19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02" y="3092794"/>
            <a:ext cx="2304247" cy="173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2" y="4977737"/>
            <a:ext cx="2057400" cy="156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8" descr="Australia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7362" r="58000" b="4294"/>
          <a:stretch>
            <a:fillRect/>
          </a:stretch>
        </p:blipFill>
        <p:spPr bwMode="auto">
          <a:xfrm>
            <a:off x="2358980" y="4267200"/>
            <a:ext cx="1600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93" y="283335"/>
            <a:ext cx="5647803" cy="432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The Tree </a:t>
            </a:r>
          </a:p>
        </p:txBody>
      </p:sp>
      <p:pic>
        <p:nvPicPr>
          <p:cNvPr id="61445" name="Picture 5" descr="Mexico2014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5385" r="9245" b="51231"/>
          <a:stretch>
            <a:fillRect/>
          </a:stretch>
        </p:blipFill>
        <p:spPr bwMode="auto">
          <a:xfrm rot="2723918">
            <a:off x="1223115" y="918314"/>
            <a:ext cx="1858682" cy="185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1" name="Picture 11" descr="GB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76" y="4921048"/>
            <a:ext cx="213360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2" name="Picture 12" descr="Ghana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96" y="5042693"/>
            <a:ext cx="2362200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0571"/>
            <a:ext cx="1795670" cy="252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898525" y="336550"/>
            <a:ext cx="512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And, of course - -Santa Claus</a:t>
            </a:r>
          </a:p>
        </p:txBody>
      </p:sp>
      <p:pic>
        <p:nvPicPr>
          <p:cNvPr id="63494" name="Picture 6" descr="Russia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24375"/>
            <a:ext cx="2362200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9" name="Picture 11" descr="US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934" r="52293" b="50122"/>
          <a:stretch>
            <a:fillRect/>
          </a:stretch>
        </p:blipFill>
        <p:spPr bwMode="auto">
          <a:xfrm>
            <a:off x="5783687" y="165972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 descr="USsanta2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9" t="19553" r="2809" b="41045"/>
          <a:stretch>
            <a:fillRect/>
          </a:stretch>
        </p:blipFill>
        <p:spPr bwMode="auto">
          <a:xfrm>
            <a:off x="342900" y="3705225"/>
            <a:ext cx="1295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US-santa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1" t="7143" r="13188" b="50000"/>
          <a:stretch>
            <a:fillRect/>
          </a:stretch>
        </p:blipFill>
        <p:spPr bwMode="auto">
          <a:xfrm>
            <a:off x="7544139" y="4494777"/>
            <a:ext cx="1180723" cy="17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990600" y="586740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In some non-traditional appearances</a:t>
            </a:r>
          </a:p>
        </p:txBody>
      </p:sp>
      <p:pic>
        <p:nvPicPr>
          <p:cNvPr id="63504" name="Picture 16" descr="Aerogram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48768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5" name="Picture 17" descr="US2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5" t="19823" b="41124"/>
          <a:stretch>
            <a:fillRect/>
          </a:stretch>
        </p:blipFill>
        <p:spPr bwMode="auto">
          <a:xfrm>
            <a:off x="7426817" y="217422"/>
            <a:ext cx="1447800" cy="17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9" descr="TRsant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0" t="50677" r="28865" b="31155"/>
          <a:stretch>
            <a:fillRect/>
          </a:stretch>
        </p:blipFill>
        <p:spPr bwMode="auto">
          <a:xfrm>
            <a:off x="6266787" y="2209800"/>
            <a:ext cx="255470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6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34190"/>
            <a:ext cx="2349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3466</TotalTime>
  <Words>269</Words>
  <Application>Microsoft Office PowerPoint</Application>
  <PresentationFormat>On-screen Show (4:3)</PresentationFormat>
  <Paragraphs>54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Verdana</vt:lpstr>
      <vt:lpstr>Times New Roman</vt:lpstr>
      <vt:lpstr>Wingdings</vt:lpstr>
      <vt:lpstr>ParkAveD</vt:lpstr>
      <vt:lpstr>Profile</vt:lpstr>
      <vt:lpstr>  Merry Christmas -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Merry Christmas - -</dc:title>
  <dc:creator>Florence Wright</dc:creator>
  <cp:lastModifiedBy>RPA</cp:lastModifiedBy>
  <cp:revision>50</cp:revision>
  <dcterms:created xsi:type="dcterms:W3CDTF">2017-10-13T21:05:04Z</dcterms:created>
  <dcterms:modified xsi:type="dcterms:W3CDTF">2017-11-13T04:22:09Z</dcterms:modified>
</cp:coreProperties>
</file>