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8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81" r:id="rId20"/>
    <p:sldId id="293" r:id="rId21"/>
    <p:sldId id="292" r:id="rId22"/>
    <p:sldId id="288" r:id="rId23"/>
    <p:sldId id="273" r:id="rId24"/>
    <p:sldId id="287" r:id="rId25"/>
    <p:sldId id="275" r:id="rId26"/>
    <p:sldId id="274" r:id="rId27"/>
    <p:sldId id="256" r:id="rId28"/>
    <p:sldId id="271" r:id="rId29"/>
    <p:sldId id="278" r:id="rId30"/>
    <p:sldId id="276" r:id="rId31"/>
    <p:sldId id="279" r:id="rId32"/>
    <p:sldId id="280" r:id="rId33"/>
    <p:sldId id="296" r:id="rId34"/>
    <p:sldId id="297" r:id="rId35"/>
    <p:sldId id="294" r:id="rId36"/>
    <p:sldId id="282" r:id="rId37"/>
    <p:sldId id="291" r:id="rId38"/>
    <p:sldId id="295" r:id="rId39"/>
    <p:sldId id="298" r:id="rId40"/>
    <p:sldId id="290" r:id="rId41"/>
    <p:sldId id="284" r:id="rId42"/>
    <p:sldId id="286" r:id="rId43"/>
    <p:sldId id="283" r:id="rId44"/>
    <p:sldId id="28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5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2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3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D70-4D00-4552-86B0-016447080CA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D488-789E-4AE5-9B69-9BDF278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541" y="990600"/>
            <a:ext cx="7185173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Mail </a:t>
            </a:r>
            <a:r>
              <a:rPr lang="en-US" sz="100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Delivery</a:t>
            </a:r>
            <a:endParaRPr lang="en-US" sz="10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5072" y="3124200"/>
            <a:ext cx="73781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Images from the Past</a:t>
            </a:r>
            <a:endParaRPr lang="en-US" sz="6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5875" y="4714568"/>
            <a:ext cx="4709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Larry Rausch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37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arry\Pictures\Stamps\Pictures postal history\$(KGrHqN,!lcE6hbFHsDRBO9dO78WOw~~6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9" y="533400"/>
            <a:ext cx="688490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arry\Pictures\Stamps\Pictures postal history\$(KGrHqJ,!gwE8NWumGjnBPFCZc5)b!~~6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3" y="1371600"/>
            <a:ext cx="7503207" cy="40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rry\Pictures\Stamps\Pictures postal history\Sorth Western Dist Single002-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5" y="381000"/>
            <a:ext cx="7266667" cy="5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arry\Pictures\Stamps\Pictures postal history\Sorth Western Dist Single002-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4" y="614714"/>
            <a:ext cx="7228571" cy="56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arry\Pictures\Stamps\Pictures postal history\photo-York-Post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0287"/>
            <a:ext cx="6629400" cy="52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arry\Pictures\Stamps\Pictures postal history\$(KGrHqV,!l0E8F6z9HFLBPHkiDE7CQ~~6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3" y="457200"/>
            <a:ext cx="70772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arry\Pictures\Stamps\Pictures postal history\$(KGrHqR,!l4E-ep,cf6)BPu5hvZrOw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8" y="345202"/>
            <a:ext cx="7585224" cy="59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arry\Pictures\Stamps\Pictures postal history\$(KGrHqJ,!q!E8WqKwsIMBPU1ssfy(w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8" y="445363"/>
            <a:ext cx="689060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arry\Pictures\Stamps\Pictures postal history\$(KGrHqN,!hME6ZvzQq1!BPP!jZbtRg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5" y="533400"/>
            <a:ext cx="727523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arry\Pictures\Stamps\Pictures postal history\!B5K0JGQ!2k~$(KGrHqJ,!hYEyrrVkKNYBMsj2uTJV!~~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931821" cy="29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Larry\Pictures\Stamps\Pictures postal history\!B5K00Jg!Wk~$(KGrHqN,!hkEyrwG3ibnBMsj4+cFR!~~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42633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arry\Pictures\Stamps\Pictures postal history\2014316152032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4497"/>
            <a:ext cx="6191250" cy="5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2105" y="5686584"/>
            <a:ext cx="2979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Wells Fargo Co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430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Larry\Pictures\Stamps\Pictures postal history\1280px-Pigeon_Messengers_(Harper's_Engraving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90" y="838200"/>
            <a:ext cx="5819019" cy="458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Larry\Pictures\Stamps\Pictures postal history\Great_Barrier_Island_Pigeon-Gram_stamp_1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648200" cy="4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2088" y="5187407"/>
            <a:ext cx="239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New Zealand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1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Larry\Pictures\Stamps\Pictures postal history\First airmail flight Germany 1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4267201" cy="58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1" y="2133600"/>
            <a:ext cx="2666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200" b="1" dirty="0" smtClean="0"/>
              <a:t>First Airmail</a:t>
            </a:r>
          </a:p>
          <a:p>
            <a:r>
              <a:rPr lang="en-US" sz="3200" b="1" dirty="0" smtClean="0"/>
              <a:t>Germany 1912</a:t>
            </a:r>
          </a:p>
        </p:txBody>
      </p:sp>
    </p:spTree>
    <p:extLst>
      <p:ext uri="{BB962C8B-B14F-4D97-AF65-F5344CB8AC3E}">
        <p14:creationId xmlns:p14="http://schemas.microsoft.com/office/powerpoint/2010/main" val="15065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arry\Pictures\Stamps\Pictures postal history\Sorth Western Dist Single002-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90" y="531337"/>
            <a:ext cx="6158461" cy="57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Larry\Pictures\Stamps\Pictures postal history\$_57 (2)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90" y="609600"/>
            <a:ext cx="3280220" cy="53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Larry\Pictures\Stamps\Pictures postal history\postman-with-bike-handing-letter-to-king-george-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0035"/>
            <a:ext cx="6248400" cy="57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arry\Pictures\Stamps\Pictures postal history\$(KGrHqN,!iEE8I)b!hHWBPKtmjpJDQ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7323"/>
            <a:ext cx="6881884" cy="54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ry\Pictures\Stamps\Pictures postal history\postoffice Barego Springs Ca 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50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7086" y="5638800"/>
            <a:ext cx="498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Borego</a:t>
            </a:r>
            <a:r>
              <a:rPr lang="en-US" sz="3600" b="1" dirty="0" smtClean="0"/>
              <a:t> Springs California</a:t>
            </a:r>
          </a:p>
        </p:txBody>
      </p:sp>
    </p:spTree>
    <p:extLst>
      <p:ext uri="{BB962C8B-B14F-4D97-AF65-F5344CB8AC3E}">
        <p14:creationId xmlns:p14="http://schemas.microsoft.com/office/powerpoint/2010/main" val="3515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arry\Pictures\Stamps\Pictures postal history\$(KGrHqN,!h8FDDP5)W!mBQ+Wn8RT+g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80927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arry\Pictures\Stamps\Pictures postal history\street-types-of-new-york-city-postman-at-letter-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609600"/>
            <a:ext cx="63500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8613" y="5791817"/>
            <a:ext cx="248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New York, NY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0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rry\Pictures\Stamps\Pictures postal history\Sorth Western Dist Single002-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9886"/>
            <a:ext cx="6578593" cy="61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arry\Pictures\Stamps\Pictures postal history\$(KGrHqZ,!loE6BzkN6rYBOjQy0)9Uw~~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7" y="390525"/>
            <a:ext cx="7440846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arry\Pictures\Stamps\Pictures postal history\$(KGrHqV,!ksE8OsZTsYEBPP!jj)8S!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18" y="381000"/>
            <a:ext cx="454796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arry\Pictures\Stamps\Pictures postal history\$(KGrHqR,!oIE8VZrR0KKBPQ7V7F6ew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2" y="457200"/>
            <a:ext cx="7559975" cy="53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arry\Pictures\Stamps\Pictures postal history\sashippingpostmastermaster cape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31430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219200"/>
            <a:ext cx="2193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Shipping Post</a:t>
            </a:r>
          </a:p>
          <a:p>
            <a:r>
              <a:rPr lang="en-US" sz="2800" b="1" dirty="0" err="1" smtClean="0"/>
              <a:t>Capetown</a:t>
            </a:r>
            <a:r>
              <a:rPr lang="en-US" sz="2800" b="1" dirty="0" smtClean="0"/>
              <a:t> SA</a:t>
            </a:r>
            <a:endParaRPr lang="en-US" sz="2800" b="1" dirty="0"/>
          </a:p>
        </p:txBody>
      </p:sp>
      <p:pic>
        <p:nvPicPr>
          <p:cNvPr id="41987" name="Picture 3" descr="C:\Users\Larry\Pictures\Stamps\Pictures postal history\rangitatapacket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51" y="3581400"/>
            <a:ext cx="4470360" cy="24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114800"/>
            <a:ext cx="2126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Packet Boat</a:t>
            </a:r>
          </a:p>
          <a:p>
            <a:r>
              <a:rPr lang="en-US" sz="2800" b="1" dirty="0" smtClean="0"/>
              <a:t>New Zealand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022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Larry\Pictures\Stamps\Pictures postal history\usseapo11907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4239126" cy="26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398" y="845482"/>
            <a:ext cx="2185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United States</a:t>
            </a:r>
          </a:p>
          <a:p>
            <a:r>
              <a:rPr lang="en-US" sz="2800" b="1" dirty="0" smtClean="0"/>
              <a:t>    Sea Post</a:t>
            </a:r>
            <a:endParaRPr lang="en-US" sz="2800" b="1" dirty="0"/>
          </a:p>
        </p:txBody>
      </p:sp>
      <p:pic>
        <p:nvPicPr>
          <p:cNvPr id="43011" name="Picture 3" descr="C:\Users\Larry\Pictures\Stamps\Pictures postal history\Packet 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" y="3733800"/>
            <a:ext cx="4206240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4055616"/>
            <a:ext cx="2185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United States</a:t>
            </a:r>
          </a:p>
          <a:p>
            <a:r>
              <a:rPr lang="en-US" sz="2800" b="1" dirty="0" smtClean="0"/>
              <a:t>  Packet Boat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82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arry\Pictures\Stamps\Pictures postal history\1280px-Great_Northern_RPO_No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2" y="526594"/>
            <a:ext cx="7019475" cy="52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6888" y="5796214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Hanging Mail Bag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0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arry\Pictures\Stamps\Pictures postal history\railroad_post_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732542" cy="35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0519" y="4267200"/>
            <a:ext cx="3505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Railway Post  (RPO)</a:t>
            </a:r>
            <a:endParaRPr lang="en-US" sz="3200" b="1" dirty="0"/>
          </a:p>
        </p:txBody>
      </p:sp>
      <p:pic>
        <p:nvPicPr>
          <p:cNvPr id="29699" name="Picture 3" descr="C:\Users\Larry\Pictures\Stamps\Pictures postal history\Interior_of_Great_Norther_Railway_Post_Office_Car_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31242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Larry\Pictures\Stamps\Pictures postal history\Great_Northern_RPO_No_42_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4380893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8718" y="1905000"/>
            <a:ext cx="2800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Great Northern</a:t>
            </a:r>
          </a:p>
          <a:p>
            <a:r>
              <a:rPr lang="en-US" sz="3200" b="1" dirty="0" smtClean="0"/>
              <a:t>           RPO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41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arry\Pictures\Stamps\Pictures postal history\Railway_Post_Office_TR51_1941_C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0" y="533400"/>
            <a:ext cx="4861677" cy="27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Larry\Pictures\Stamps\Pictures postal history\RPO-cancel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45491"/>
            <a:ext cx="4434368" cy="27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arry\Pictures\Stamps\Pictures postal history\gbtpostrikes1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2" y="685799"/>
            <a:ext cx="4974336" cy="40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4401" y="4876800"/>
            <a:ext cx="2595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United Kingdom</a:t>
            </a:r>
          </a:p>
          <a:p>
            <a:r>
              <a:rPr lang="en-US" sz="2800" b="1" dirty="0" smtClean="0"/>
              <a:t>  Traveling Post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13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rry\Pictures\Stamps\Pictures postal history\gowanda-post-office-190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904074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0266" y="5583150"/>
            <a:ext cx="352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Gowanda New York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3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Larry\Pictures\Stamps\Pictures postal history\Bicycle post 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7598" y="5736454"/>
            <a:ext cx="428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Bicycle Post Germany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233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arry\Pictures\Stamps\Pictures postal history\Postman_with_mail_t_67941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01" y="533400"/>
            <a:ext cx="6271997" cy="4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Larry\Pictures\Stamps\Pictures postal history\$_57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0" y="381000"/>
            <a:ext cx="7503859" cy="52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arry\Pictures\Stamps\Pictures postal history\POSTMAN_138073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3" y="1091214"/>
            <a:ext cx="7239873" cy="45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0168" y="5725180"/>
            <a:ext cx="424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United Kingdom Royal Mail</a:t>
            </a:r>
          </a:p>
        </p:txBody>
      </p:sp>
    </p:spTree>
    <p:extLst>
      <p:ext uri="{BB962C8B-B14F-4D97-AF65-F5344CB8AC3E}">
        <p14:creationId xmlns:p14="http://schemas.microsoft.com/office/powerpoint/2010/main" val="26071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Larry\Pictures\Stamps\Pictures postal history\Postman_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33400"/>
            <a:ext cx="6477000" cy="48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1021" y="5575012"/>
            <a:ext cx="2701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Brazil Postman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91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rry\Pictures\Stamps\Pictures postal history\$(KGrHqN,!jkE8F8jkMO1BPU1dJkd3g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7922"/>
            <a:ext cx="7415284" cy="58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ry\Pictures\Stamps\Pictures postal history\1910PostmanOakland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3381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2886" y="58674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1910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68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rry\Pictures\Stamps\Pictures postal history\$(KGrHqR,!hwE8(wQPlTwBPP!jc!94!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78" y="584527"/>
            <a:ext cx="6127044" cy="48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arry\Pictures\Stamps\Pictures postal history\$(KGrHqJ,!h!E8f3!8yH(BPQ9OE,mTw~~60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79355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rry\Pictures\Stamps\Pictures postal history\$(KGrHqZ,!n8E63WLp3ekBPFClorHrQ~~6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18" y="533400"/>
            <a:ext cx="6773333" cy="53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75</Words>
  <Application>Microsoft Office PowerPoint</Application>
  <PresentationFormat>On-screen Show (4:3)</PresentationFormat>
  <Paragraphs>28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Rausch</dc:creator>
  <cp:lastModifiedBy>RPA</cp:lastModifiedBy>
  <cp:revision>11</cp:revision>
  <dcterms:created xsi:type="dcterms:W3CDTF">2014-12-15T02:31:48Z</dcterms:created>
  <dcterms:modified xsi:type="dcterms:W3CDTF">2015-01-23T04:28:38Z</dcterms:modified>
</cp:coreProperties>
</file>