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0080625" cy="7559675"/>
  <p:notesSz cx="7772400" cy="10058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086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1AE824F0-8ADF-4B38-9739-77E2E6E22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201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F90B32A-AE08-4AF5-BEA0-EF71EFFFD971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3932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1054027A-F83C-4C75-A9F8-BFEB5C413479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10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124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21A7C1DC-1D7C-4035-85A1-F4EAF70228A6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4467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78ADC47-B1B2-4CA7-A19A-580F08C8A9E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6523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189F6F2D-5A8B-45F4-B885-8B06DB2D300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1772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7F71F0B-E31E-44AC-8B42-EF1A726F511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27426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2FBE245-4E03-4848-B932-45CC3C104643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1856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637E42F-BB30-44EB-8AE1-0243B088708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1149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35565DB-8CCD-409B-8344-F59AF22A02E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52024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C1A35F9-779B-4691-87B9-ED8F3DAC2474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59278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4921D02-98DA-4DA0-94C1-C72162E08F1A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19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33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2DB05D85-C1F3-47A9-8A7D-67EE500A87A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8981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ADE238E0-83E3-4EC1-89B2-56A8DE7F7FDD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20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9143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CE22C116-1AED-433D-A0E8-F565A94AC06A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1610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B6254F6-1C36-4D1F-A341-9CC2A86E1C0C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33285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D0DA77D-B836-4BB5-AB4B-3F5959201D50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78847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6BCD231-7680-424D-A72B-4F026A92EC25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928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A9694B92-95AA-4987-8E3F-F160D28B876D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77961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148CA733-389C-4939-A50F-B2C507188E86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64222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BE83B1FE-5DE3-4830-BC9B-982D6B3899F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1733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0CC2011-0A6A-4AD1-961D-88112C8B6190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870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E14B028-3316-402A-9EAE-9E53D7DA3A73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71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88502E0-4D29-4F40-A7CE-D6C6B0D22B8E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165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6C93AE65-27AF-47B1-8E7A-543A1B79A089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80395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21CEEBEA-EDE2-461D-A6DD-2D6DF1C9ADDA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7924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D424526-253D-4635-AB36-9FE402F2AF7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5194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48F7566F-E27B-46FC-B130-DB22FBC6D968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8652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88BE3BBF-6547-4A24-9331-0ACF19B262A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9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493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833B0-9B09-4BF7-9D7B-AE5E29121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3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19A2-D32A-4A5F-8A6F-D401FC2C5E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1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6EBC6-5089-46CC-879B-C2185D319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62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F760B-F0AA-43B2-AC48-42F3E5F8C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78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57138-784F-48F0-A2BB-05996FC1A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5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2C088-CF5B-45E3-99C8-91275B195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2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6FAB1-622D-4AFE-B098-6FD1BAD55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39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3DC6-A305-41C3-88CD-476A123C3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7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914F1-CED8-401A-A56A-6DD9537FE0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1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D4C80-D1D7-480D-86CA-79B0E78E4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56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70346-1170-401D-874E-9F369E410B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66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5089C-3B86-4D3D-AA8E-507403EC9A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01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3C371E83-E37C-4E9C-8DE1-366FFF56B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371474" y="350837"/>
            <a:ext cx="9334501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dirty="0" smtClean="0"/>
              <a:t>The Forerunner </a:t>
            </a:r>
            <a:r>
              <a:rPr lang="en-US" altLang="en-US" dirty="0" smtClean="0"/>
              <a:t>Posts in </a:t>
            </a:r>
            <a:r>
              <a:rPr lang="en-US" altLang="en-US" dirty="0" smtClean="0"/>
              <a:t>the </a:t>
            </a:r>
            <a:r>
              <a:rPr lang="en-US" altLang="en-US" dirty="0" smtClean="0"/>
              <a:t>Holyland</a:t>
            </a:r>
            <a:br>
              <a:rPr lang="en-US" altLang="en-US" dirty="0" smtClean="0"/>
            </a:br>
            <a:r>
              <a:rPr lang="en-US" altLang="en-US" dirty="0" smtClean="0"/>
              <a:t> </a:t>
            </a:r>
            <a:r>
              <a:rPr lang="en-US" altLang="en-US" sz="3000" dirty="0" smtClean="0"/>
              <a:t>by Jack Rosenstein</a:t>
            </a:r>
            <a:endParaRPr lang="en-US" altLang="en-US" sz="3000" dirty="0" smtClean="0"/>
          </a:p>
        </p:txBody>
      </p:sp>
      <p:graphicFrame>
        <p:nvGraphicFramePr>
          <p:cNvPr id="3075" name="Object 1"/>
          <p:cNvGraphicFramePr>
            <a:graphicFrameLocks noChangeAspect="1"/>
          </p:cNvGraphicFramePr>
          <p:nvPr/>
        </p:nvGraphicFramePr>
        <p:xfrm>
          <a:off x="642938" y="1722438"/>
          <a:ext cx="8791575" cy="527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4" imgW="11720635" imgH="7034921" progId="">
                  <p:embed/>
                </p:oleObj>
              </mc:Choice>
              <mc:Fallback>
                <p:oleObj r:id="rId4" imgW="11720635" imgH="7034921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1722438"/>
                        <a:ext cx="8791575" cy="527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22238"/>
            <a:ext cx="9070975" cy="7350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Bethlehem</a:t>
            </a:r>
          </a:p>
        </p:txBody>
      </p:sp>
      <p:graphicFrame>
        <p:nvGraphicFramePr>
          <p:cNvPr id="21507" name="Object 1"/>
          <p:cNvGraphicFramePr>
            <a:graphicFrameLocks noChangeAspect="1"/>
          </p:cNvGraphicFramePr>
          <p:nvPr/>
        </p:nvGraphicFramePr>
        <p:xfrm>
          <a:off x="415925" y="960438"/>
          <a:ext cx="9245600" cy="620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r:id="rId4" imgW="9739683" imgH="6539683" progId="">
                  <p:embed/>
                </p:oleObj>
              </mc:Choice>
              <mc:Fallback>
                <p:oleObj r:id="rId4" imgW="9739683" imgH="6539683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960438"/>
                        <a:ext cx="9245600" cy="620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74638"/>
            <a:ext cx="21097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6945313" y="366713"/>
            <a:ext cx="2784475" cy="6588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Bethlehem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5119688"/>
            <a:ext cx="150653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74638"/>
            <a:ext cx="63579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298825"/>
            <a:ext cx="6370637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239713" y="274638"/>
            <a:ext cx="3962400" cy="666750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Bon Samaritan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322388"/>
            <a:ext cx="1509712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1036638"/>
            <a:ext cx="6296025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170238"/>
            <a:ext cx="659923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81121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Haifa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509713"/>
            <a:ext cx="7180262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3398838"/>
            <a:ext cx="16732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4067175" y="276225"/>
            <a:ext cx="1943100" cy="81121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Haifa</a:t>
            </a:r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170238"/>
            <a:ext cx="91281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323975"/>
            <a:ext cx="1600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58261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Haifa</a:t>
            </a: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112838"/>
            <a:ext cx="77374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341438"/>
            <a:ext cx="1854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8164513" y="277813"/>
            <a:ext cx="1638300" cy="8112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Haifa</a:t>
            </a:r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84238"/>
            <a:ext cx="1371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2636838"/>
            <a:ext cx="63341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54375"/>
            <a:ext cx="25558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884238"/>
            <a:ext cx="20193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3973513" y="285750"/>
            <a:ext cx="2249487" cy="598488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Hebron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3" y="584200"/>
            <a:ext cx="16002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2255838"/>
            <a:ext cx="69564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557463"/>
            <a:ext cx="2122487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84200"/>
            <a:ext cx="1535113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240387" y="274636"/>
            <a:ext cx="1489075" cy="8112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dirty="0" smtClean="0"/>
              <a:t>Jaffa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12" y="274636"/>
            <a:ext cx="6426001" cy="5033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13" y="3545838"/>
            <a:ext cx="62484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712" y="5600781"/>
            <a:ext cx="1707300" cy="1755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12" y="1341437"/>
            <a:ext cx="1875875" cy="18886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315912" y="340355"/>
            <a:ext cx="1333501" cy="6588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dirty="0" smtClean="0"/>
              <a:t>Jaffa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512" y="5167828"/>
            <a:ext cx="1828800" cy="1843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12" y="1493837"/>
            <a:ext cx="1193400" cy="69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055" y="340355"/>
            <a:ext cx="7155653" cy="4430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11" y="3017837"/>
            <a:ext cx="7026067" cy="42999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Map 1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22238"/>
            <a:ext cx="96964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8431212" y="339350"/>
            <a:ext cx="1409701" cy="70430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dirty="0" smtClean="0"/>
              <a:t>Jaffa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12" y="2865437"/>
            <a:ext cx="6436201" cy="4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12" y="301625"/>
            <a:ext cx="6711601" cy="42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013" y="1196950"/>
            <a:ext cx="1447800" cy="1509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912" y="5091710"/>
            <a:ext cx="1600200" cy="1600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7828638" y="297341"/>
            <a:ext cx="2019301" cy="8874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dirty="0" smtClean="0"/>
              <a:t>Jericho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" y="339311"/>
            <a:ext cx="6630001" cy="434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839" y="3414235"/>
            <a:ext cx="6123600" cy="3848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112" y="1184753"/>
            <a:ext cx="1718009" cy="1752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6"/>
            <a:ext cx="9070975" cy="5826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dirty="0" smtClean="0"/>
              <a:t>Jericho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1189037"/>
            <a:ext cx="9205339" cy="5944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8" y="301626"/>
            <a:ext cx="1943839" cy="19438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6942484" y="274637"/>
            <a:ext cx="2936874" cy="582612"/>
          </a:xfrm>
        </p:spPr>
        <p:txBody>
          <a:bodyPr tIns="38808"/>
          <a:lstStyle/>
          <a:p>
            <a:pPr eaLnBrk="1"/>
            <a:r>
              <a:rPr lang="en-US" altLang="en-US" dirty="0" smtClean="0"/>
              <a:t>Jerusalem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4" y="350838"/>
            <a:ext cx="5716250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426" y="3627437"/>
            <a:ext cx="5487601" cy="3641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315912" y="350837"/>
            <a:ext cx="2784474" cy="582612"/>
          </a:xfrm>
        </p:spPr>
        <p:txBody>
          <a:bodyPr tIns="38808"/>
          <a:lstStyle/>
          <a:p>
            <a:pPr eaLnBrk="1"/>
            <a:r>
              <a:rPr lang="en-US" altLang="en-US" dirty="0" smtClean="0"/>
              <a:t>Jerusalem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12" y="350837"/>
            <a:ext cx="6555569" cy="5191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7" y="3845133"/>
            <a:ext cx="4442935" cy="34471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/>
          </p:nvPr>
        </p:nvSpPr>
        <p:spPr>
          <a:xfrm>
            <a:off x="6869112" y="301625"/>
            <a:ext cx="2857501" cy="658812"/>
          </a:xfrm>
        </p:spPr>
        <p:txBody>
          <a:bodyPr tIns="38808"/>
          <a:lstStyle/>
          <a:p>
            <a:pPr eaLnBrk="1"/>
            <a:r>
              <a:rPr lang="en-US" altLang="en-US" dirty="0" smtClean="0"/>
              <a:t>Jerusalem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" y="301625"/>
            <a:ext cx="6285601" cy="5056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712" y="3615745"/>
            <a:ext cx="5807034" cy="36944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7054545" y="274637"/>
            <a:ext cx="2784474" cy="506412"/>
          </a:xfrm>
        </p:spPr>
        <p:txBody>
          <a:bodyPr tIns="38808"/>
          <a:lstStyle/>
          <a:p>
            <a:pPr eaLnBrk="1"/>
            <a:r>
              <a:rPr lang="en-US" altLang="en-US" dirty="0" smtClean="0"/>
              <a:t>Jerusalem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" y="274637"/>
            <a:ext cx="6578107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419" y="2865437"/>
            <a:ext cx="6705600" cy="44606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>
          <a:xfrm>
            <a:off x="281575" y="274637"/>
            <a:ext cx="2708274" cy="658812"/>
          </a:xfrm>
        </p:spPr>
        <p:txBody>
          <a:bodyPr tIns="38808"/>
          <a:lstStyle/>
          <a:p>
            <a:pPr eaLnBrk="1"/>
            <a:r>
              <a:rPr lang="en-US" altLang="en-US" dirty="0" smtClean="0"/>
              <a:t>Jerusalem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12" y="274637"/>
            <a:ext cx="6089401" cy="378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75" y="2432632"/>
            <a:ext cx="6054137" cy="48475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6"/>
            <a:ext cx="9070975" cy="582612"/>
          </a:xfrm>
        </p:spPr>
        <p:txBody>
          <a:bodyPr tIns="38808"/>
          <a:lstStyle/>
          <a:p>
            <a:pPr eaLnBrk="1"/>
            <a:r>
              <a:rPr lang="en-US" altLang="en-US" dirty="0" smtClean="0"/>
              <a:t>Jerusalem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1189037"/>
            <a:ext cx="9135087" cy="59485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Map 2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2238"/>
            <a:ext cx="9753600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12" y="274637"/>
            <a:ext cx="3101494" cy="7132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033" y="88850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397" y="3513978"/>
            <a:ext cx="176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Beni</a:t>
            </a:r>
            <a:r>
              <a:rPr lang="en-US" sz="2400" dirty="0" smtClean="0"/>
              <a:t> Saab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1492" y="219994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Beersheeba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3073" y="4828007"/>
            <a:ext cx="176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Bethlehem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3073" y="6142037"/>
            <a:ext cx="251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Bon Samaritan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365226" y="883020"/>
            <a:ext cx="251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Haifa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335549" y="2196521"/>
            <a:ext cx="251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Hebron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365226" y="3513978"/>
            <a:ext cx="251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Jaffa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35548" y="4828007"/>
            <a:ext cx="251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Jericho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335547" y="6142037"/>
            <a:ext cx="251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Jerusalem</a:t>
            </a:r>
            <a:endParaRPr lang="en-US" sz="2400" dirty="0"/>
          </a:p>
        </p:txBody>
      </p:sp>
      <p:cxnSp>
        <p:nvCxnSpPr>
          <p:cNvPr id="16" name="Straight Connector 15"/>
          <p:cNvCxnSpPr>
            <a:endCxn id="10" idx="1"/>
          </p:cNvCxnSpPr>
          <p:nvPr/>
        </p:nvCxnSpPr>
        <p:spPr bwMode="auto">
          <a:xfrm>
            <a:off x="5116512" y="883020"/>
            <a:ext cx="2248714" cy="23083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478897" y="2427353"/>
            <a:ext cx="2264072" cy="140531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281164" y="2929087"/>
            <a:ext cx="3140557" cy="21663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436296" y="2818356"/>
            <a:ext cx="1957787" cy="35539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1564133" y="567680"/>
            <a:ext cx="3627522" cy="5283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endCxn id="3" idx="0"/>
          </p:cNvCxnSpPr>
          <p:nvPr/>
        </p:nvCxnSpPr>
        <p:spPr bwMode="auto">
          <a:xfrm flipV="1">
            <a:off x="2254688" y="274637"/>
            <a:ext cx="2736171" cy="347017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2826657" y="2687512"/>
            <a:ext cx="2823664" cy="373662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>
            <a:endCxn id="14" idx="1"/>
          </p:cNvCxnSpPr>
          <p:nvPr/>
        </p:nvCxnSpPr>
        <p:spPr bwMode="auto">
          <a:xfrm>
            <a:off x="5813770" y="2432546"/>
            <a:ext cx="1521778" cy="262629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>
            <a:endCxn id="13" idx="1"/>
          </p:cNvCxnSpPr>
          <p:nvPr/>
        </p:nvCxnSpPr>
        <p:spPr bwMode="auto">
          <a:xfrm>
            <a:off x="4653945" y="2339496"/>
            <a:ext cx="2711281" cy="140531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436296" y="2453199"/>
            <a:ext cx="1895749" cy="6994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2" y="3501026"/>
            <a:ext cx="19177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25" y="731836"/>
            <a:ext cx="1773863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3" y="233362"/>
            <a:ext cx="7722861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015" y="4578145"/>
            <a:ext cx="181927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80" y="4541632"/>
            <a:ext cx="19177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4642305" y="7025480"/>
            <a:ext cx="8382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dirty="0"/>
              <a:t>Acre</a:t>
            </a:r>
          </a:p>
        </p:txBody>
      </p:sp>
      <p:sp>
        <p:nvSpPr>
          <p:cNvPr id="11272" name="TextBox 13"/>
          <p:cNvSpPr txBox="1">
            <a:spLocks noChangeArrowheads="1"/>
          </p:cNvSpPr>
          <p:nvPr/>
        </p:nvSpPr>
        <p:spPr bwMode="auto">
          <a:xfrm>
            <a:off x="6528256" y="7025481"/>
            <a:ext cx="8191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dirty="0"/>
              <a:t>Jaffa</a:t>
            </a:r>
          </a:p>
        </p:txBody>
      </p:sp>
      <p:sp>
        <p:nvSpPr>
          <p:cNvPr id="11273" name="TextBox 14"/>
          <p:cNvSpPr txBox="1">
            <a:spLocks noChangeArrowheads="1"/>
          </p:cNvSpPr>
          <p:nvPr/>
        </p:nvSpPr>
        <p:spPr bwMode="auto">
          <a:xfrm>
            <a:off x="8340725" y="7025481"/>
            <a:ext cx="1298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dirty="0"/>
              <a:t>Jerusalem</a:t>
            </a:r>
          </a:p>
        </p:txBody>
      </p:sp>
      <p:sp>
        <p:nvSpPr>
          <p:cNvPr id="11274" name="TextBox 15"/>
          <p:cNvSpPr txBox="1">
            <a:spLocks noChangeArrowheads="1"/>
          </p:cNvSpPr>
          <p:nvPr/>
        </p:nvSpPr>
        <p:spPr bwMode="auto">
          <a:xfrm>
            <a:off x="8520113" y="2565400"/>
            <a:ext cx="939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dirty="0"/>
              <a:t>Nablus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145463" y="268288"/>
            <a:ext cx="1412875" cy="735012"/>
          </a:xfrm>
        </p:spPr>
        <p:txBody>
          <a:bodyPr/>
          <a:lstStyle/>
          <a:p>
            <a:pPr eaLnBrk="1"/>
            <a:r>
              <a:rPr lang="en-US" altLang="en-US" smtClean="0"/>
              <a:t>Acre</a:t>
            </a:r>
          </a:p>
        </p:txBody>
      </p:sp>
      <p:graphicFrame>
        <p:nvGraphicFramePr>
          <p:cNvPr id="13315" name="Object 8"/>
          <p:cNvGraphicFramePr>
            <a:graphicFrameLocks noChangeAspect="1"/>
          </p:cNvGraphicFramePr>
          <p:nvPr/>
        </p:nvGraphicFramePr>
        <p:xfrm>
          <a:off x="7980363" y="1155700"/>
          <a:ext cx="174466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r:id="rId4" imgW="2120635" imgH="2082540" progId="">
                  <p:embed/>
                </p:oleObj>
              </mc:Choice>
              <mc:Fallback>
                <p:oleObj r:id="rId4" imgW="2120635" imgH="20825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0363" y="1155700"/>
                        <a:ext cx="174466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4387850"/>
            <a:ext cx="25368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68288"/>
            <a:ext cx="7116762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044825"/>
            <a:ext cx="6208712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63512" y="4460572"/>
            <a:ext cx="3013075" cy="8112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dirty="0" smtClean="0"/>
              <a:t>Beersheba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5456238"/>
            <a:ext cx="17033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188" y="4407730"/>
            <a:ext cx="6385201" cy="28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2" y="328719"/>
            <a:ext cx="8874001" cy="3947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239713" y="198438"/>
            <a:ext cx="2708275" cy="6588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Beni Saab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" y="1112837"/>
            <a:ext cx="9465601" cy="6114601"/>
          </a:xfrm>
          <a:prstGeom prst="rect">
            <a:avLst/>
          </a:prstGeom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5227637"/>
            <a:ext cx="18288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945313" y="198438"/>
            <a:ext cx="2933700" cy="73501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mtClean="0"/>
              <a:t>Bethlehem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605213"/>
            <a:ext cx="6064250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17488"/>
            <a:ext cx="63246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1344613"/>
            <a:ext cx="16478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79</Words>
  <Application>Microsoft Office PowerPoint</Application>
  <PresentationFormat>Custom</PresentationFormat>
  <Paragraphs>68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Microsoft YaHei</vt:lpstr>
      <vt:lpstr>Times New Roman</vt:lpstr>
      <vt:lpstr>Arial Unicode MS</vt:lpstr>
      <vt:lpstr>Office Theme</vt:lpstr>
      <vt:lpstr>The Forerunner Posts in the Holyland  by Jack Rosenstein</vt:lpstr>
      <vt:lpstr>Map 1</vt:lpstr>
      <vt:lpstr>Map 2</vt:lpstr>
      <vt:lpstr>PowerPoint Presentation</vt:lpstr>
      <vt:lpstr>PowerPoint Presentation</vt:lpstr>
      <vt:lpstr>Acre</vt:lpstr>
      <vt:lpstr>Beersheba</vt:lpstr>
      <vt:lpstr>Beni Saab</vt:lpstr>
      <vt:lpstr>Bethlehem</vt:lpstr>
      <vt:lpstr>Bethlehem</vt:lpstr>
      <vt:lpstr>Bethlehem</vt:lpstr>
      <vt:lpstr>Bon Samaritan</vt:lpstr>
      <vt:lpstr>Haifa</vt:lpstr>
      <vt:lpstr>Haifa</vt:lpstr>
      <vt:lpstr>Haifa</vt:lpstr>
      <vt:lpstr>Haifa</vt:lpstr>
      <vt:lpstr>Hebron</vt:lpstr>
      <vt:lpstr>Jaffa</vt:lpstr>
      <vt:lpstr>Jaffa</vt:lpstr>
      <vt:lpstr>Jaffa</vt:lpstr>
      <vt:lpstr>Jericho</vt:lpstr>
      <vt:lpstr>Jericho</vt:lpstr>
      <vt:lpstr>Jerusalem</vt:lpstr>
      <vt:lpstr>Jerusalem</vt:lpstr>
      <vt:lpstr>Jerusalem</vt:lpstr>
      <vt:lpstr>Jerusalem</vt:lpstr>
      <vt:lpstr>Jerusalem</vt:lpstr>
      <vt:lpstr>Jerusalem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Forerunner Posts in the Holyland</dc:title>
  <dc:creator>Tom Fortunato</dc:creator>
  <cp:lastModifiedBy>Tom Fortunato</cp:lastModifiedBy>
  <cp:revision>31</cp:revision>
  <cp:lastPrinted>1601-01-01T00:00:00Z</cp:lastPrinted>
  <dcterms:created xsi:type="dcterms:W3CDTF">2020-01-19T20:42:18Z</dcterms:created>
  <dcterms:modified xsi:type="dcterms:W3CDTF">2020-02-01T19:44:10Z</dcterms:modified>
</cp:coreProperties>
</file>