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77" r:id="rId7"/>
    <p:sldId id="260" r:id="rId8"/>
    <p:sldId id="284" r:id="rId9"/>
    <p:sldId id="261" r:id="rId10"/>
    <p:sldId id="281" r:id="rId11"/>
    <p:sldId id="263" r:id="rId12"/>
    <p:sldId id="264" r:id="rId13"/>
    <p:sldId id="267" r:id="rId14"/>
    <p:sldId id="268" r:id="rId15"/>
    <p:sldId id="278" r:id="rId16"/>
    <p:sldId id="282" r:id="rId17"/>
    <p:sldId id="280" r:id="rId18"/>
    <p:sldId id="270" r:id="rId19"/>
    <p:sldId id="279" r:id="rId20"/>
    <p:sldId id="271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fastrackonline.net/flag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fastrackonline.net/flag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usfan20">
            <a:hlinkClick r:id="rId2" tooltip="fastrackonline.net flag gallery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20" y="1467594"/>
            <a:ext cx="4385203" cy="449483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457200"/>
            <a:ext cx="59346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Flag Cancels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7350" y="5029200"/>
            <a:ext cx="61281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 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harles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Adrion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2.gstatic.com/images?q=tbn:ANd9GcT147Y-Pau2J5FIMXD9-PJioWHyOA_fdsA0VSCp8mwt-DBoYO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76" y="2438400"/>
            <a:ext cx="4320500" cy="185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United States Flag cancels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minimal APCM flag cancel</a:t>
            </a:r>
          </a:p>
          <a:p>
            <a:r>
              <a:rPr lang="en-US" dirty="0" smtClean="0"/>
              <a:t>1894 first year EKU is October 31</a:t>
            </a:r>
          </a:p>
          <a:p>
            <a:r>
              <a:rPr lang="en-US" dirty="0" smtClean="0"/>
              <a:t>No halyard, no staff, incomplete stripes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7731766" cy="232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err="1" smtClean="0"/>
              <a:t>Diespace</a:t>
            </a:r>
            <a:r>
              <a:rPr lang="en-US" dirty="0" smtClean="0"/>
              <a:t>:  machine id’s and zones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0"/>
            <a:ext cx="6464808" cy="207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489995" cy="258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Involute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Ovate</a:t>
            </a:r>
          </a:p>
          <a:p>
            <a:endParaRPr lang="en-US" dirty="0"/>
          </a:p>
        </p:txBody>
      </p:sp>
      <p:pic>
        <p:nvPicPr>
          <p:cNvPr id="4" name="Picture 3" descr="img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114800"/>
            <a:ext cx="6442364" cy="22361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6248345" cy="246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Slogans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6378979" cy="259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191000"/>
            <a:ext cx="5957109" cy="245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18" y="1219200"/>
            <a:ext cx="8229600" cy="4678363"/>
          </a:xfrm>
        </p:spPr>
        <p:txBody>
          <a:bodyPr/>
          <a:lstStyle/>
          <a:p>
            <a:r>
              <a:rPr lang="en-US" dirty="0" smtClean="0"/>
              <a:t>Railway terminals and RMS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752600"/>
            <a:ext cx="6692036" cy="473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Rochester NY Streetcars!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596128" cy="48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United States Flag cancels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Error flags – no year and redundant year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5799296" cy="439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United States Flag Cancels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04" y="1066800"/>
            <a:ext cx="8229600" cy="4525963"/>
          </a:xfrm>
        </p:spPr>
        <p:txBody>
          <a:bodyPr/>
          <a:lstStyle/>
          <a:p>
            <a:r>
              <a:rPr lang="en-US" dirty="0" smtClean="0"/>
              <a:t>Indian Territory (pre-1908 Oklahoma)</a:t>
            </a:r>
            <a:endParaRPr lang="en-US" dirty="0"/>
          </a:p>
        </p:txBody>
      </p:sp>
      <p:pic>
        <p:nvPicPr>
          <p:cNvPr id="1026" name="Picture 2" descr="C:\Users\chas adrion\Desktop\Flags\indi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737919" cy="4624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– AEF and US bases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6138949" cy="204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329892"/>
            <a:ext cx="6268753" cy="222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Ships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5501571" cy="515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729" y="990601"/>
            <a:ext cx="7772400" cy="990600"/>
          </a:xfrm>
        </p:spPr>
        <p:txBody>
          <a:bodyPr/>
          <a:lstStyle/>
          <a:p>
            <a:r>
              <a:rPr lang="en-US" dirty="0" smtClean="0"/>
              <a:t>Unites States Flag Cancels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056" y="4343400"/>
            <a:ext cx="6400800" cy="1752600"/>
          </a:xfrm>
        </p:spPr>
        <p:txBody>
          <a:bodyPr/>
          <a:lstStyle/>
          <a:p>
            <a:r>
              <a:rPr lang="en-US" dirty="0" smtClean="0"/>
              <a:t>American Postal Machine Company</a:t>
            </a:r>
          </a:p>
          <a:p>
            <a:r>
              <a:rPr lang="en-US" dirty="0" smtClean="0"/>
              <a:t>1894-1941</a:t>
            </a:r>
          </a:p>
          <a:p>
            <a:r>
              <a:rPr lang="en-US" dirty="0" smtClean="0"/>
              <a:t>And others…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74705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62" y="1177953"/>
            <a:ext cx="8229600" cy="4525963"/>
          </a:xfrm>
        </p:spPr>
        <p:txBody>
          <a:bodyPr/>
          <a:lstStyle/>
          <a:p>
            <a:r>
              <a:rPr lang="en-US" dirty="0" smtClean="0"/>
              <a:t>Possessions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1752600"/>
            <a:ext cx="6988925" cy="217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387" y="3927459"/>
            <a:ext cx="7202147" cy="256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</a:t>
            </a:r>
            <a:r>
              <a:rPr lang="en-US" dirty="0" err="1" smtClean="0"/>
              <a:t>handstamps</a:t>
            </a:r>
            <a:endParaRPr lang="en-US" dirty="0" smtClean="0"/>
          </a:p>
          <a:p>
            <a:r>
              <a:rPr lang="en-US" dirty="0" smtClean="0"/>
              <a:t> – not APMC</a:t>
            </a:r>
          </a:p>
          <a:p>
            <a:r>
              <a:rPr lang="en-US" dirty="0" smtClean="0"/>
              <a:t>RFD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72591"/>
            <a:ext cx="2916387" cy="578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</a:t>
            </a:r>
          </a:p>
          <a:p>
            <a:r>
              <a:rPr lang="en-US" dirty="0" err="1" smtClean="0"/>
              <a:t>Handstamps</a:t>
            </a:r>
            <a:endParaRPr lang="en-US" dirty="0" smtClean="0"/>
          </a:p>
          <a:p>
            <a:r>
              <a:rPr lang="en-US" dirty="0" smtClean="0"/>
              <a:t>From NY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07704"/>
            <a:ext cx="4017794" cy="57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– not APMC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6245227" cy="35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395" y="4571974"/>
            <a:ext cx="4933657" cy="184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collect them !!!!!!!!</a:t>
            </a:r>
          </a:p>
          <a:p>
            <a:r>
              <a:rPr lang="en-US" dirty="0" smtClean="0"/>
              <a:t>Charlie Adrion</a:t>
            </a:r>
            <a:endParaRPr lang="en-US" dirty="0"/>
          </a:p>
        </p:txBody>
      </p:sp>
      <p:pic>
        <p:nvPicPr>
          <p:cNvPr id="4" name="Picture 6" descr="usfan20">
            <a:hlinkClick r:id="rId2" tooltip="fastrackonline.net flag gallery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133600"/>
            <a:ext cx="4064000" cy="416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Machine cancels – 1847-1870, 1870-1894</a:t>
            </a:r>
          </a:p>
          <a:p>
            <a:r>
              <a:rPr lang="en-US" dirty="0" smtClean="0"/>
              <a:t>1894 an important year</a:t>
            </a:r>
          </a:p>
          <a:p>
            <a:r>
              <a:rPr lang="en-US" dirty="0" smtClean="0"/>
              <a:t>Overwhelming increase in mail flow</a:t>
            </a:r>
          </a:p>
          <a:p>
            <a:r>
              <a:rPr lang="en-US" dirty="0" smtClean="0"/>
              <a:t>Technology changes – industrial age</a:t>
            </a:r>
          </a:p>
          <a:p>
            <a:r>
              <a:rPr lang="en-US" dirty="0" smtClean="0"/>
              <a:t>Many innovators, inventors, and companies</a:t>
            </a:r>
          </a:p>
          <a:p>
            <a:r>
              <a:rPr lang="en-US" dirty="0" smtClean="0"/>
              <a:t>Hand and machine power</a:t>
            </a:r>
          </a:p>
          <a:p>
            <a:r>
              <a:rPr lang="en-US" dirty="0" smtClean="0"/>
              <a:t>Political procurement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Postal Machine Company</a:t>
            </a:r>
          </a:p>
          <a:p>
            <a:r>
              <a:rPr lang="en-US" dirty="0" smtClean="0"/>
              <a:t>Boston based – 445 varieties in Boston alone</a:t>
            </a:r>
          </a:p>
          <a:p>
            <a:r>
              <a:rPr lang="en-US" dirty="0" smtClean="0"/>
              <a:t>State of the art in 1894 – however…</a:t>
            </a:r>
          </a:p>
          <a:p>
            <a:r>
              <a:rPr lang="en-US" dirty="0" smtClean="0"/>
              <a:t>Completely phased out by 1941</a:t>
            </a:r>
          </a:p>
          <a:p>
            <a:r>
              <a:rPr lang="en-US" dirty="0" smtClean="0"/>
              <a:t>National distribution – 3198 towns, 6968 </a:t>
            </a:r>
            <a:r>
              <a:rPr lang="en-US" dirty="0" err="1" smtClean="0"/>
              <a:t>vars</a:t>
            </a:r>
            <a:endParaRPr lang="en-US" dirty="0" smtClean="0"/>
          </a:p>
          <a:p>
            <a:r>
              <a:rPr lang="en-US" dirty="0" smtClean="0"/>
              <a:t>Detailed USPD records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Collecting flag cancels</a:t>
            </a:r>
          </a:p>
          <a:p>
            <a:r>
              <a:rPr lang="en-US" dirty="0" smtClean="0"/>
              <a:t>Slow start – 1920’s postal history</a:t>
            </a:r>
          </a:p>
          <a:p>
            <a:r>
              <a:rPr lang="en-US" dirty="0" smtClean="0"/>
              <a:t>1930’s depression style collecting – write ins</a:t>
            </a:r>
          </a:p>
          <a:p>
            <a:r>
              <a:rPr lang="en-US" dirty="0" smtClean="0"/>
              <a:t>Frederick Langford</a:t>
            </a:r>
          </a:p>
          <a:p>
            <a:r>
              <a:rPr lang="en-US" dirty="0" smtClean="0"/>
              <a:t>The Bible – FCE 4 editions</a:t>
            </a:r>
          </a:p>
          <a:p>
            <a:r>
              <a:rPr lang="en-US" dirty="0" smtClean="0"/>
              <a:t>New finds and not founds</a:t>
            </a:r>
          </a:p>
          <a:p>
            <a:r>
              <a:rPr lang="en-US" dirty="0" smtClean="0"/>
              <a:t>Ratings and valuations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Typical FCE state entry – Delaware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2514600"/>
            <a:ext cx="10570464" cy="164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Cancel = dial + canceller (killer)</a:t>
            </a:r>
          </a:p>
          <a:p>
            <a:r>
              <a:rPr lang="en-US" dirty="0" smtClean="0"/>
              <a:t>Interchangeable dials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7967915" cy="317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flag cancel must have STARS or STAFF or BOTH</a:t>
            </a:r>
          </a:p>
          <a:p>
            <a:r>
              <a:rPr lang="en-US" dirty="0" smtClean="0"/>
              <a:t>This is NOT considered a flag cancel</a:t>
            </a:r>
          </a:p>
          <a:p>
            <a:endParaRPr lang="en-US" dirty="0"/>
          </a:p>
        </p:txBody>
      </p:sp>
      <p:pic>
        <p:nvPicPr>
          <p:cNvPr id="1027" name="Picture 3" descr="C:\Users\chas adrion\Desktop\img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76600"/>
            <a:ext cx="7617775" cy="2506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Flag Cancels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219200"/>
          </a:xfrm>
        </p:spPr>
        <p:txBody>
          <a:bodyPr/>
          <a:lstStyle/>
          <a:p>
            <a:r>
              <a:rPr lang="en-US" dirty="0" smtClean="0"/>
              <a:t>Canceller = field, in box + stripes</a:t>
            </a:r>
          </a:p>
          <a:p>
            <a:r>
              <a:rPr lang="en-US" dirty="0" smtClean="0"/>
              <a:t>Staff, halyard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img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981200"/>
            <a:ext cx="3865418" cy="134167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05200"/>
            <a:ext cx="3855443" cy="146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029200"/>
            <a:ext cx="3855443" cy="15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333</Words>
  <Application>Microsoft Office PowerPoint</Application>
  <PresentationFormat>On-screen Show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Unites States Flag Cancels</vt:lpstr>
      <vt:lpstr>United States Flag Cancels</vt:lpstr>
      <vt:lpstr>United States Flag Cancels</vt:lpstr>
      <vt:lpstr>United States Flag Cancels</vt:lpstr>
      <vt:lpstr>United States Flag Cancels</vt:lpstr>
      <vt:lpstr>United States Flag Cancels</vt:lpstr>
      <vt:lpstr>United States Flag Cancels</vt:lpstr>
      <vt:lpstr>United States Flag Cancels</vt:lpstr>
      <vt:lpstr>United States Flag cancels </vt:lpstr>
      <vt:lpstr>United States Flag Cancels</vt:lpstr>
      <vt:lpstr>United States Flag Cancels</vt:lpstr>
      <vt:lpstr>United States Flag Cancels</vt:lpstr>
      <vt:lpstr>United States Flag Cancels</vt:lpstr>
      <vt:lpstr>United States Flag Cancels</vt:lpstr>
      <vt:lpstr>United States Flag cancels </vt:lpstr>
      <vt:lpstr>United States Flag Cancels </vt:lpstr>
      <vt:lpstr>United States Flag Cancels</vt:lpstr>
      <vt:lpstr>United States Flag Cancels</vt:lpstr>
      <vt:lpstr>United States Flag Cancels</vt:lpstr>
      <vt:lpstr>United States Flag Cancels</vt:lpstr>
      <vt:lpstr>United States Flag Cancels</vt:lpstr>
      <vt:lpstr>United States Flag Cancels</vt:lpstr>
      <vt:lpstr>United States Flag Cancels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Unites States Flag Cancels</dc:title>
  <dc:creator>chas adrion</dc:creator>
  <cp:lastModifiedBy>RPA</cp:lastModifiedBy>
  <cp:revision>54</cp:revision>
  <dcterms:created xsi:type="dcterms:W3CDTF">2006-08-16T00:00:00Z</dcterms:created>
  <dcterms:modified xsi:type="dcterms:W3CDTF">2015-01-23T04:24:48Z</dcterms:modified>
</cp:coreProperties>
</file>