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5" r:id="rId3"/>
    <p:sldId id="286" r:id="rId4"/>
    <p:sldId id="285" r:id="rId5"/>
    <p:sldId id="294" r:id="rId6"/>
    <p:sldId id="287" r:id="rId7"/>
    <p:sldId id="289" r:id="rId8"/>
    <p:sldId id="284" r:id="rId9"/>
    <p:sldId id="291" r:id="rId10"/>
    <p:sldId id="292" r:id="rId11"/>
    <p:sldId id="293" r:id="rId12"/>
    <p:sldId id="274" r:id="rId13"/>
    <p:sldId id="257" r:id="rId14"/>
    <p:sldId id="276" r:id="rId15"/>
    <p:sldId id="281" r:id="rId16"/>
    <p:sldId id="263" r:id="rId17"/>
    <p:sldId id="264" r:id="rId18"/>
    <p:sldId id="266" r:id="rId19"/>
    <p:sldId id="280" r:id="rId20"/>
    <p:sldId id="275" r:id="rId21"/>
    <p:sldId id="273" r:id="rId22"/>
    <p:sldId id="260" r:id="rId23"/>
    <p:sldId id="279" r:id="rId24"/>
    <p:sldId id="271" r:id="rId25"/>
    <p:sldId id="256" r:id="rId26"/>
    <p:sldId id="296" r:id="rId27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0" autoAdjust="0"/>
    <p:restoredTop sz="94660"/>
  </p:normalViewPr>
  <p:slideViewPr>
    <p:cSldViewPr showGuides="1">
      <p:cViewPr varScale="1">
        <p:scale>
          <a:sx n="64" d="100"/>
          <a:sy n="64" d="100"/>
        </p:scale>
        <p:origin x="2118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9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81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4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9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05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6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7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00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3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9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9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43F8F-DE7B-45FE-8073-6662998F0D39}" type="datetimeFigureOut">
              <a:rPr lang="en-US" smtClean="0"/>
              <a:t>5/25/2019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76C19-AE1A-4A4B-9215-02E664064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3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39" y="6376863"/>
            <a:ext cx="6151397" cy="16033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661" y="1295400"/>
            <a:ext cx="620073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500" b="1" i="1" dirty="0" smtClean="0">
                <a:latin typeface="Old English Text MT" panose="03040902040508030806" pitchFamily="66" charset="0"/>
              </a:rPr>
              <a:t>Fancy Cancels </a:t>
            </a:r>
          </a:p>
          <a:p>
            <a:pPr algn="ctr"/>
            <a:r>
              <a:rPr lang="en-US" sz="7500" b="1" i="1" dirty="0" smtClean="0">
                <a:latin typeface="Old English Text MT" panose="03040902040508030806" pitchFamily="66" charset="0"/>
              </a:rPr>
              <a:t>and</a:t>
            </a:r>
          </a:p>
          <a:p>
            <a:pPr algn="ctr"/>
            <a:r>
              <a:rPr lang="en-US" sz="7500" b="1" i="1" dirty="0" smtClean="0">
                <a:latin typeface="Old English Text MT" panose="03040902040508030806" pitchFamily="66" charset="0"/>
              </a:rPr>
              <a:t>Other Things </a:t>
            </a:r>
          </a:p>
          <a:p>
            <a:pPr algn="ctr"/>
            <a:r>
              <a:rPr lang="en-US" sz="7500" b="1" i="1" dirty="0" smtClean="0">
                <a:latin typeface="Old English Text MT" panose="03040902040508030806" pitchFamily="66" charset="0"/>
              </a:rPr>
              <a:t>I Collect</a:t>
            </a:r>
          </a:p>
        </p:txBody>
      </p:sp>
    </p:spTree>
    <p:extLst>
      <p:ext uri="{BB962C8B-B14F-4D97-AF65-F5344CB8AC3E}">
        <p14:creationId xmlns:p14="http://schemas.microsoft.com/office/powerpoint/2010/main" val="2659368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Pictures\Stamps\Post Marks\Star\Star Covers\Star ty 11 USA\Star Type 11\1 Type 11 w Circle\w Circle 3 plus bars\3-4-3 star dow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11" y="1784269"/>
            <a:ext cx="1219749" cy="18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Pictures\Stamps\Post Marks\Star\Star Covers\Star ty 11 USA\Star Type 11\1 Type 11 w Circle\w Circle 3 plus bars\3-3-3  circle small star d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434" y="5684706"/>
            <a:ext cx="1131704" cy="17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6286" y="4148290"/>
            <a:ext cx="264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Brighton, NY Oct 20, 1887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25047" y="8143516"/>
            <a:ext cx="326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Clifton Springs, NY Mar 14, 1884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217400"/>
            <a:ext cx="336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Local Ellipse Star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17" y="1226746"/>
            <a:ext cx="5068860" cy="292786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342879"/>
              </p:ext>
            </p:extLst>
          </p:nvPr>
        </p:nvGraphicFramePr>
        <p:xfrm>
          <a:off x="223917" y="5126220"/>
          <a:ext cx="5177944" cy="2956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6" imgW="5917320" imgH="3377520" progId="">
                  <p:embed/>
                </p:oleObj>
              </mc:Choice>
              <mc:Fallback>
                <p:oleObj r:id="rId6" imgW="5917320" imgH="3377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3917" y="5126220"/>
                        <a:ext cx="5177944" cy="2956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67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2347" y="831982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Ashland, OR  Mar 13, 1910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10334" y="262843"/>
            <a:ext cx="224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Pan American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96975" y="4380264"/>
            <a:ext cx="232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Ithaca, MI Jul 25, 1901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00" y="967957"/>
            <a:ext cx="5527310" cy="3412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12000" contrast="16000"/>
          </a:blip>
          <a:stretch>
            <a:fillRect/>
          </a:stretch>
        </p:blipFill>
        <p:spPr>
          <a:xfrm>
            <a:off x="585992" y="5129781"/>
            <a:ext cx="5638800" cy="319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9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2184" y="8534400"/>
            <a:ext cx="307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Orinsky Falls, NY  Oct 27, 1888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69903" y="3896970"/>
            <a:ext cx="2870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New York, NY May 15, 1938</a:t>
            </a:r>
          </a:p>
          <a:p>
            <a:pPr algn="ctr"/>
            <a:r>
              <a:rPr lang="en-US" b="1" dirty="0" smtClean="0"/>
              <a:t>National Air Mail Week  C23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93" y="455982"/>
            <a:ext cx="6112787" cy="3387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69" y="4667216"/>
            <a:ext cx="6127011" cy="3743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50" y="5340241"/>
            <a:ext cx="2688464" cy="27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8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5497" y="115669"/>
            <a:ext cx="2407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Way Covers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48456" y="4450580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Mobile, AL    Dec. 1, 1850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91761" y="8594667"/>
            <a:ext cx="315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 Orleans, LA    Aug. 3, 1852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16" y="903697"/>
            <a:ext cx="5700254" cy="3548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16" y="4819912"/>
            <a:ext cx="5700254" cy="37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9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2916" y="1216302"/>
            <a:ext cx="124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Rome, NY</a:t>
            </a:r>
          </a:p>
          <a:p>
            <a:pPr algn="ctr"/>
            <a:r>
              <a:rPr lang="en-US" b="1" dirty="0" smtClean="0"/>
              <a:t> Jul 9, 1846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74901" y="4099809"/>
            <a:ext cx="1260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Chicago, IL</a:t>
            </a:r>
          </a:p>
          <a:p>
            <a:pPr algn="ctr"/>
            <a:r>
              <a:rPr lang="en-US" b="1" dirty="0" smtClean="0"/>
              <a:t>    Jun 23, --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07388" y="7241524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Head Tide, ME</a:t>
            </a:r>
          </a:p>
          <a:p>
            <a:pPr algn="ctr"/>
            <a:r>
              <a:rPr lang="en-US" b="1" dirty="0" smtClean="0"/>
              <a:t>    Oct 14, 1886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66" y="259536"/>
            <a:ext cx="4669382" cy="2559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31" y="3048000"/>
            <a:ext cx="4747847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231" y="6019800"/>
            <a:ext cx="3008824" cy="1766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31" y="6950863"/>
            <a:ext cx="2998298" cy="19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91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8571" y="152400"/>
            <a:ext cx="273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Turned Cover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63732" y="4755976"/>
            <a:ext cx="15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Sept. 30, 1876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80753" y="4784521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Dec. 8, 1876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98495" y="8639271"/>
            <a:ext cx="259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Vernon, TX   Feb 13, 1894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33" y="5267388"/>
            <a:ext cx="5663675" cy="3401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04332"/>
            <a:ext cx="3225064" cy="3865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670" y="904332"/>
            <a:ext cx="3121423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5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1295400"/>
            <a:ext cx="1796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Council Bluffs, IA</a:t>
            </a:r>
          </a:p>
          <a:p>
            <a:r>
              <a:rPr lang="en-US" b="1" dirty="0" smtClean="0"/>
              <a:t>    Aug 26, 1888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48801" y="4149854"/>
            <a:ext cx="1452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Beverly, MA</a:t>
            </a:r>
          </a:p>
          <a:p>
            <a:pPr algn="ctr"/>
            <a:r>
              <a:rPr lang="en-US" b="1" dirty="0" smtClean="0"/>
              <a:t>Sep 28, 1892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97506" y="7066044"/>
            <a:ext cx="1555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Sudbrook</a:t>
            </a:r>
          </a:p>
          <a:p>
            <a:pPr algn="ctr"/>
            <a:r>
              <a:rPr lang="en-US" b="1" dirty="0" smtClean="0"/>
              <a:t>Park, MD </a:t>
            </a:r>
          </a:p>
          <a:p>
            <a:pPr algn="ctr"/>
            <a:r>
              <a:rPr lang="en-US" b="1" dirty="0" smtClean="0"/>
              <a:t>  Mar 31, 1897</a:t>
            </a:r>
            <a:endParaRPr lang="en-U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5" y="228600"/>
            <a:ext cx="4521968" cy="259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62" y="3124200"/>
            <a:ext cx="4585990" cy="2697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85" y="6071809"/>
            <a:ext cx="4521968" cy="29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05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418" y="1270978"/>
            <a:ext cx="1399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Sioux Falls,</a:t>
            </a:r>
          </a:p>
          <a:p>
            <a:pPr algn="ctr"/>
            <a:r>
              <a:rPr lang="en-US" b="1" dirty="0" smtClean="0"/>
              <a:t>Dakota</a:t>
            </a:r>
          </a:p>
          <a:p>
            <a:pPr algn="ctr"/>
            <a:r>
              <a:rPr lang="en-US" b="1" dirty="0" smtClean="0"/>
              <a:t>Sep 19, 1882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17043" y="4422650"/>
            <a:ext cx="1706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Washington, DC</a:t>
            </a:r>
          </a:p>
          <a:p>
            <a:pPr algn="ctr"/>
            <a:r>
              <a:rPr lang="en-US" b="1" dirty="0" smtClean="0"/>
              <a:t>Jan 21, 1881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52336" y="7109390"/>
            <a:ext cx="1435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South</a:t>
            </a:r>
          </a:p>
          <a:p>
            <a:pPr algn="ctr"/>
            <a:r>
              <a:rPr lang="en-US" b="1" dirty="0" smtClean="0"/>
              <a:t>Vineland, NJ</a:t>
            </a:r>
          </a:p>
          <a:p>
            <a:pPr algn="ctr"/>
            <a:r>
              <a:rPr lang="en-US" b="1" dirty="0" smtClean="0"/>
              <a:t>Nov 16, 1886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39" y="319943"/>
            <a:ext cx="4783801" cy="282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39" y="3308588"/>
            <a:ext cx="4799558" cy="2700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57" y="6172200"/>
            <a:ext cx="4846204" cy="27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66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9639" y="1338039"/>
            <a:ext cx="152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Baltimore MD</a:t>
            </a:r>
          </a:p>
          <a:p>
            <a:pPr algn="ctr"/>
            <a:r>
              <a:rPr lang="en-US" b="1" dirty="0" smtClean="0"/>
              <a:t>Mar 3, 1884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43817" y="4325230"/>
            <a:ext cx="159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Coeymans, NY</a:t>
            </a:r>
          </a:p>
          <a:p>
            <a:pPr algn="ctr"/>
            <a:r>
              <a:rPr lang="en-US" b="1" dirty="0" smtClean="0"/>
              <a:t>Nov 19, 1891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5175579" y="7226415"/>
            <a:ext cx="1531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</a:rPr>
              <a:t>Genoa, </a:t>
            </a:r>
            <a:r>
              <a:rPr lang="en-US" b="1" dirty="0" smtClean="0">
                <a:solidFill>
                  <a:prstClr val="black"/>
                </a:solidFill>
              </a:rPr>
              <a:t>NY</a:t>
            </a:r>
          </a:p>
          <a:p>
            <a:pPr lvl="0" algn="ctr"/>
            <a:r>
              <a:rPr lang="en-US" b="1" dirty="0" smtClean="0">
                <a:solidFill>
                  <a:prstClr val="black"/>
                </a:solidFill>
              </a:rPr>
              <a:t>Nov </a:t>
            </a:r>
            <a:r>
              <a:rPr lang="en-US" b="1" dirty="0">
                <a:solidFill>
                  <a:prstClr val="black"/>
                </a:solidFill>
              </a:rPr>
              <a:t>18, 1885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8211"/>
            <a:ext cx="4886027" cy="2925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99" y="3247992"/>
            <a:ext cx="4946514" cy="2800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99" y="6135118"/>
            <a:ext cx="4948258" cy="28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3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0927" y="1104241"/>
            <a:ext cx="1551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Patent</a:t>
            </a:r>
          </a:p>
          <a:p>
            <a:pPr algn="ctr"/>
            <a:r>
              <a:rPr lang="en-US" b="1" dirty="0" smtClean="0"/>
              <a:t>Cancellation</a:t>
            </a:r>
          </a:p>
          <a:p>
            <a:pPr algn="ctr"/>
            <a:r>
              <a:rPr lang="en-US" b="1" dirty="0" smtClean="0"/>
              <a:t>Providence, RI</a:t>
            </a:r>
          </a:p>
          <a:p>
            <a:pPr algn="ctr"/>
            <a:r>
              <a:rPr lang="en-US" b="1" dirty="0" smtClean="0"/>
              <a:t>Feb 28, --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07710" y="4274543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Westerly, RI</a:t>
            </a:r>
          </a:p>
          <a:p>
            <a:pPr algn="ctr"/>
            <a:r>
              <a:rPr lang="en-US" b="1" dirty="0" smtClean="0"/>
              <a:t>  Dec 3, 1898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70520" y="7115687"/>
            <a:ext cx="1472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Ogontz</a:t>
            </a:r>
            <a:endParaRPr lang="en-US" b="1" dirty="0" smtClean="0"/>
          </a:p>
          <a:p>
            <a:pPr algn="ctr"/>
            <a:r>
              <a:rPr lang="en-US" b="1" dirty="0" smtClean="0"/>
              <a:t>School, PA</a:t>
            </a:r>
          </a:p>
          <a:p>
            <a:pPr algn="ctr"/>
            <a:r>
              <a:rPr lang="en-US" b="1" dirty="0" smtClean="0"/>
              <a:t>May 22, 1889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84" y="296805"/>
            <a:ext cx="4630801" cy="281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58" y="3200399"/>
            <a:ext cx="3548851" cy="2794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74" y="6248400"/>
            <a:ext cx="4675585" cy="26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7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233" y="3943350"/>
            <a:ext cx="1904239" cy="232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Pictures\Stamps\Post Marks\Wheel of Fortune\Larry\PM 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23" y="6497885"/>
            <a:ext cx="1893923" cy="232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042" y="65396"/>
            <a:ext cx="4620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Wheel of Fortune Book</a:t>
            </a:r>
            <a:endParaRPr lang="en-US" sz="3600" b="1" dirty="0"/>
          </a:p>
        </p:txBody>
      </p:sp>
      <p:pic>
        <p:nvPicPr>
          <p:cNvPr id="5122" name="Picture 2" descr="F:\Pictures\Stamps\Post Marks\Wheel of Fortune\Ebay\Fl Lake De Funiak 84-03-26 pm.jpg"/>
          <p:cNvPicPr>
            <a:picLocks noChangeAspect="1" noChangeArrowheads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33" y="6373511"/>
            <a:ext cx="2076604" cy="255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2938" y="3471025"/>
            <a:ext cx="211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Mistaken Postmarks</a:t>
            </a:r>
            <a:endParaRPr lang="en-US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23" y="3944599"/>
            <a:ext cx="2007775" cy="239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226" y="715434"/>
            <a:ext cx="2914043" cy="2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09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219" y="3975854"/>
            <a:ext cx="411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East Side RPO  Rochester, NY  Feb 3, 1898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63878" y="8159310"/>
            <a:ext cx="2530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Received Postmark</a:t>
            </a:r>
          </a:p>
          <a:p>
            <a:pPr algn="ctr"/>
            <a:r>
              <a:rPr lang="en-US" b="1" dirty="0" smtClean="0"/>
              <a:t>Webster, NY Aug 3, 1895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7465"/>
            <a:ext cx="6375590" cy="3607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51" y="4623324"/>
            <a:ext cx="5200339" cy="3535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02" y="4879346"/>
            <a:ext cx="2938527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7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020" y="8650348"/>
            <a:ext cx="343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Mendon Centre, NY  Mar 28, 1891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15483" y="3967439"/>
            <a:ext cx="207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Perry, NY    Jul 30, --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49" y="185983"/>
            <a:ext cx="6093301" cy="3760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32" y="4632845"/>
            <a:ext cx="5039864" cy="40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1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5945" y="8357934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Advertised   Unclaimed</a:t>
            </a:r>
          </a:p>
          <a:p>
            <a:r>
              <a:rPr lang="en-US" b="1" dirty="0" smtClean="0"/>
              <a:t>South Bend, IN   Jul 20, --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65332" y="3855550"/>
            <a:ext cx="268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Forwarded</a:t>
            </a:r>
          </a:p>
          <a:p>
            <a:pPr algn="ctr"/>
            <a:r>
              <a:rPr lang="en-US" b="1" dirty="0" smtClean="0"/>
              <a:t>San Francisco, CA  Jun 1, --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7370"/>
            <a:ext cx="6102625" cy="3548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22" y="2648486"/>
            <a:ext cx="2109399" cy="1530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61" y="4681727"/>
            <a:ext cx="5791702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45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425" y="8229600"/>
            <a:ext cx="5035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HAVE YOUR LETTER DIRECTED TO STREET ADDRESS</a:t>
            </a:r>
          </a:p>
          <a:p>
            <a:pPr algn="ctr"/>
            <a:r>
              <a:rPr lang="en-US" b="1" dirty="0"/>
              <a:t>Portland ME  Oct 6, </a:t>
            </a:r>
            <a:r>
              <a:rPr lang="en-US" b="1" dirty="0" smtClean="0"/>
              <a:t>--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1114" y="3855619"/>
            <a:ext cx="4675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DEFICIENCY in Address Supplied by PHILA. P. O.</a:t>
            </a:r>
          </a:p>
          <a:p>
            <a:pPr algn="ctr"/>
            <a:r>
              <a:rPr lang="en-US" b="1" dirty="0" smtClean="0"/>
              <a:t>Philadelphia, PA  Mar 27, 1885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69" y="285725"/>
            <a:ext cx="6139204" cy="3603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96" y="4535104"/>
            <a:ext cx="6059949" cy="3694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867400"/>
            <a:ext cx="1912576" cy="19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76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536" y="8288823"/>
            <a:ext cx="4352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Documentary stamp with illegal use caught</a:t>
            </a:r>
          </a:p>
          <a:p>
            <a:pPr algn="ctr"/>
            <a:r>
              <a:rPr lang="en-US" b="1" dirty="0" smtClean="0"/>
              <a:t>July 12, 1901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31996" y="3839630"/>
            <a:ext cx="339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Savings bond stamp used illegally</a:t>
            </a:r>
          </a:p>
          <a:p>
            <a:pPr algn="ctr"/>
            <a:r>
              <a:rPr lang="en-US" b="1" dirty="0" smtClean="0"/>
              <a:t>Jan 16, 1943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8" y="355776"/>
            <a:ext cx="6134101" cy="3483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7" y="4784812"/>
            <a:ext cx="6134101" cy="350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83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Stamps\Post Marks\Larry Fancy Covers\Apollo-Soyuz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5291" y="-117965"/>
            <a:ext cx="2659054" cy="36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1875" y="1248860"/>
            <a:ext cx="1641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Multiple stamp</a:t>
            </a:r>
          </a:p>
          <a:p>
            <a:pPr algn="ctr"/>
            <a:r>
              <a:rPr lang="en-US" b="1" dirty="0" smtClean="0"/>
              <a:t>covers</a:t>
            </a:r>
          </a:p>
          <a:p>
            <a:pPr algn="ctr"/>
            <a:r>
              <a:rPr lang="en-US" b="1" dirty="0" smtClean="0"/>
              <a:t>Sept 20, 2018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61875" y="3966288"/>
            <a:ext cx="1548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Cote D’Ivoire</a:t>
            </a:r>
          </a:p>
          <a:p>
            <a:pPr algn="ctr"/>
            <a:r>
              <a:rPr lang="en-US" b="1" dirty="0" smtClean="0"/>
              <a:t>March 3, 1969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44892" y="7001886"/>
            <a:ext cx="1982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El Salvador</a:t>
            </a:r>
          </a:p>
          <a:p>
            <a:pPr algn="ctr"/>
            <a:r>
              <a:rPr lang="en-US" b="1" dirty="0" smtClean="0"/>
              <a:t>September 7, 1964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82" y="2787710"/>
            <a:ext cx="3716181" cy="300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82" y="5791199"/>
            <a:ext cx="3653027" cy="30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91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87425" y="381000"/>
            <a:ext cx="4687629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500" b="1" i="1" dirty="0" smtClean="0">
                <a:latin typeface="Old English Text MT" panose="03040902040508030806" pitchFamily="66" charset="0"/>
              </a:rPr>
              <a:t>Thank You</a:t>
            </a:r>
          </a:p>
          <a:p>
            <a:pPr algn="ctr"/>
            <a:r>
              <a:rPr lang="en-US" sz="7500" b="1" i="1" dirty="0" smtClean="0">
                <a:latin typeface="Old English Text MT" panose="03040902040508030806" pitchFamily="66" charset="0"/>
              </a:rPr>
              <a:t>For</a:t>
            </a:r>
          </a:p>
          <a:p>
            <a:pPr algn="ctr"/>
            <a:r>
              <a:rPr lang="en-US" sz="7500" b="1" i="1" dirty="0" smtClean="0">
                <a:latin typeface="Old English Text MT" panose="03040902040508030806" pitchFamily="66" charset="0"/>
              </a:rPr>
              <a:t>Watching!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50" y="4267200"/>
            <a:ext cx="4493978" cy="43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62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Pictures\Stamps\Post Marks\Wheel of Fortune\Larry\Oh to Wy Larry\Or Jacksonville 88-4-1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97" y="5867400"/>
            <a:ext cx="3840480" cy="30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2765" y="3568448"/>
            <a:ext cx="3694312" cy="200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33" y="4110333"/>
            <a:ext cx="1950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Best struck</a:t>
            </a:r>
          </a:p>
          <a:p>
            <a:pPr algn="ctr"/>
            <a:r>
              <a:rPr lang="en-US" b="1" dirty="0" smtClean="0"/>
              <a:t>Wheel of</a:t>
            </a:r>
          </a:p>
          <a:p>
            <a:pPr algn="ctr"/>
            <a:r>
              <a:rPr lang="en-US" b="1" dirty="0" smtClean="0"/>
              <a:t>Fortune postmark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9707" y="6917543"/>
            <a:ext cx="1611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Only Multi</a:t>
            </a:r>
          </a:p>
          <a:p>
            <a:pPr algn="ctr"/>
            <a:r>
              <a:rPr lang="en-US" b="1" dirty="0" smtClean="0"/>
              <a:t>WOF Postmark</a:t>
            </a:r>
          </a:p>
          <a:p>
            <a:pPr algn="ctr"/>
            <a:r>
              <a:rPr lang="en-US" b="1" dirty="0" smtClean="0"/>
              <a:t>cover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77" y="332546"/>
            <a:ext cx="5334000" cy="308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3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Pictures\Stamps\Post Marks\Wheel of Fortune\Larry\Ks to NM Larry\Ne Gothenburgh 84-8-24 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68" y="3200399"/>
            <a:ext cx="4405132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114" y="1089885"/>
            <a:ext cx="1858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10</a:t>
            </a:r>
          </a:p>
          <a:p>
            <a:pPr algn="ctr"/>
            <a:r>
              <a:rPr lang="en-US" b="1" dirty="0" smtClean="0"/>
              <a:t>Wheel of Fortune</a:t>
            </a:r>
          </a:p>
          <a:p>
            <a:pPr algn="ctr"/>
            <a:r>
              <a:rPr lang="en-US" b="1" dirty="0" smtClean="0"/>
              <a:t>Postmarks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9227" y="3996034"/>
            <a:ext cx="183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Olof Bergstrom</a:t>
            </a:r>
          </a:p>
          <a:p>
            <a:pPr algn="ctr"/>
            <a:r>
              <a:rPr lang="en-US" b="1" dirty="0" smtClean="0"/>
              <a:t>Founded 1882</a:t>
            </a:r>
          </a:p>
          <a:p>
            <a:pPr algn="ctr"/>
            <a:r>
              <a:rPr lang="en-US" b="1" dirty="0" smtClean="0"/>
              <a:t>Gothenburgh, NE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3707" y="6882196"/>
            <a:ext cx="18892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3 cent</a:t>
            </a:r>
          </a:p>
          <a:p>
            <a:pPr algn="ctr"/>
            <a:r>
              <a:rPr lang="en-US" b="1" dirty="0" smtClean="0"/>
              <a:t>Postage Due WOF</a:t>
            </a:r>
          </a:p>
          <a:p>
            <a:pPr algn="ctr"/>
            <a:r>
              <a:rPr lang="en-US" b="1" dirty="0" smtClean="0"/>
              <a:t>Moose River, NY</a:t>
            </a:r>
          </a:p>
          <a:p>
            <a:pPr algn="ctr"/>
            <a:r>
              <a:rPr lang="en-US" b="1" dirty="0" smtClean="0"/>
              <a:t>Aug 23, 1883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449" y="210684"/>
            <a:ext cx="4444369" cy="2670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448" y="6034436"/>
            <a:ext cx="4424751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Larry\Documents\Book\WOF Book  03-29-19 Al-Ia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6248400" cy="870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07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Pictures\Stamps\Post Marks\Wheel of Fortune\Book\Work Fancy\Ct Mansfield Center 84-9-1 pm 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1" y="1293430"/>
            <a:ext cx="1983638" cy="19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F:\Pictures\Stamps\Post Marks\Wheel of Fortune\Book\Book Postmark Finals\Ca Turlock 87-2-4 pm 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84" y="1293430"/>
            <a:ext cx="1955023" cy="19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F:\Pictures\Stamps\Post Marks\Wheel of Fortune\Book\Book Postmark Finals\IL Harrisonville 92-1-12 pm 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60" y="1313671"/>
            <a:ext cx="1895863" cy="190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F:\Pictures\Stamps\Post Marks\Wheel of Fortune\Book\Book Postmark Finals\IL St Francisville 85-6-5 pm 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6" y="3781542"/>
            <a:ext cx="1936433" cy="189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F:\Pictures\Stamps\Post Marks\Wheel of Fortune\Book\Book Postmark Finals\Ma Waterville 87-11-01 pm 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45" y="3792005"/>
            <a:ext cx="1921262" cy="189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F:\Pictures\Stamps\Post Marks\Wheel of Fortune\Book\Book Postmark Finals\Vt South Wardsboro 84-3-18 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93" y="3792005"/>
            <a:ext cx="1885287" cy="189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1079" y="139192"/>
            <a:ext cx="3775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Created Postmarks</a:t>
            </a:r>
            <a:endParaRPr lang="en-US" sz="3600" b="1" dirty="0"/>
          </a:p>
        </p:txBody>
      </p:sp>
      <p:pic>
        <p:nvPicPr>
          <p:cNvPr id="9" name="Picture 4" descr="F:\Pictures\Stamps\Post Marks\Wheel of Fortune\Book\Book Postmark Finals\Ky Cromwell 91-5-1 pm 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23" y="6243403"/>
            <a:ext cx="1965184" cy="19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:\Pictures\Stamps\Post Marks\Wheel of Fortune\Book\Book Postmark Finals\Guatemala 98-1-29 pm 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18" y="6217169"/>
            <a:ext cx="1967005" cy="19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118" y="6243403"/>
            <a:ext cx="1968912" cy="19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27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Pictures\Stamps\Post Marks\Wheel of Fortune\Book\Book Postmark Finals\Va Elmo 88-6-29 pm 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4" y="2157054"/>
            <a:ext cx="2144202" cy="14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F:\Pictures\Stamps\Post Marks\Wheel of Fortune\Book\Book Postmark Finals\Ia Emerson 86-3-19 pm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3806252"/>
            <a:ext cx="2006480" cy="13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F:\Pictures\Stamps\Post Marks\Wheel of Fortune\Book\Book Postmark Finals\WV Richie CH 84-12-4 pm 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49" y="3806252"/>
            <a:ext cx="1941549" cy="133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F:\Pictures\Stamps\Post Marks\Wheel of Fortune\Book\Book Postmark Finals\Ne Madison 82-3-27 pm 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66" y="2083375"/>
            <a:ext cx="2144561" cy="139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F:\Pictures\Stamps\Post Marks\Wheel of Fortune\Book\Book Postmark Finals\Md Colora 82-11-20 pm 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16" y="2209800"/>
            <a:ext cx="1992182" cy="11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F:\Pictures\Stamps\Post Marks\Wheel of Fortune\Book\Book Postmark Finals\Ia Conwa 82-10-13 pm 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297" y="3810000"/>
            <a:ext cx="2242301" cy="135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Pictures\Stamps\Post Marks\Wheel of Fortune\Book\Book Postmark Finals\Ks Yuma pm 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66" y="5422173"/>
            <a:ext cx="2024419" cy="197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Pictures\Stamps\Post Marks\Wheel of Fortune\Book\Book Postmark Finals\IN Wolcott 89-06-02 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4" y="5472843"/>
            <a:ext cx="1912133" cy="19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Pictures\Stamps\Post Marks\Wheel of Fortune\Book\Book Postmark Finals\Mo Seligman 87-4-29 pm 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88" y="5561770"/>
            <a:ext cx="1847828" cy="162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1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F:\Pictures\Stamps\Post Marks\Wheel of Fortune\Larry\Wheel o Fortune Steam Bo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934200"/>
            <a:ext cx="4191000" cy="199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F:\Pictures\Stamps\Post Marks\Wheel of Fortune\Larry\Wheel o Fortune Steam Boat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49" y="4953000"/>
            <a:ext cx="4087502" cy="163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F:\Pictures\Stamps\Post Marks\Wheel of Fortune\Larry\WOF Steam Boat 46-08-12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9" y="1215173"/>
            <a:ext cx="4977111" cy="30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0"/>
            <a:ext cx="4036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Wheel of Fortune</a:t>
            </a:r>
          </a:p>
          <a:p>
            <a:pPr algn="ctr"/>
            <a:r>
              <a:rPr lang="en-US" sz="3600" b="1" dirty="0" smtClean="0"/>
              <a:t>Steam Boat 1845-47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40439" y="4351503"/>
            <a:ext cx="499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Side Wheel steamer              Dated August 12, 1846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370" y="7471948"/>
            <a:ext cx="1437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July 11, 1847</a:t>
            </a:r>
          </a:p>
          <a:p>
            <a:pPr algn="ctr"/>
            <a:r>
              <a:rPr lang="en-US" b="1" dirty="0" smtClean="0"/>
              <a:t>Burned</a:t>
            </a:r>
          </a:p>
          <a:p>
            <a:pPr algn="ctr"/>
            <a:r>
              <a:rPr lang="en-US" b="1" dirty="0" smtClean="0"/>
              <a:t>on Ohio river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6911" y="5445878"/>
            <a:ext cx="1560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Newspaper ad</a:t>
            </a:r>
          </a:p>
          <a:p>
            <a:pPr algn="ctr"/>
            <a:r>
              <a:rPr lang="en-US" b="1" dirty="0" smtClean="0"/>
              <a:t>Sept. 24, 1846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340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Stamps\Post Marks\Star\Star Covers\Star ty 11 USA\Types\New folder\type 1A-00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0" y="1090950"/>
            <a:ext cx="1259107" cy="146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Pictures\Stamps\Post Marks\Star\Star Covers\Star ty 11 USA\Types\New folder\2-3-2 small star d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68" y="865750"/>
            <a:ext cx="1306408" cy="19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Pictures\Stamps\Post Marks\Star\Star Covers\Star ty 11 USA\Types\New folder\2-3-2 lg star d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58" y="861908"/>
            <a:ext cx="1283354" cy="191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Pictures\Stamps\Post Marks\Star\Star Covers\Star ty 11 USA\Types\New folder\Sheldon 3-2a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93" y="772305"/>
            <a:ext cx="1311532" cy="19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Pictures\Stamps\Post Marks\Star\Star Covers\Star ty 11 USA\Types\New folder\3-3-3  circle small star d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4" y="2868027"/>
            <a:ext cx="1389776" cy="209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Pictures\Stamps\Post Marks\Star\Star Covers\Star ty 11 USA\Types\New folder\9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183" y="2970182"/>
            <a:ext cx="1174225" cy="20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Pictures\Stamps\Post Marks\Star\Star Covers\Star ty 11 USA\Types\New folder\3-4-3 star dow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297" y="2946278"/>
            <a:ext cx="1385098" cy="20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Pictures\Stamps\Post Marks\Star\Star Covers\Star ty 11 USA\Types\New folder\3-5-3 star u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43" y="2946278"/>
            <a:ext cx="1420232" cy="203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Pictures\Stamps\Post Marks\Star\Star Covers\Star ty 11 USA\Types\New folder\Presentation1 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1" y="5267061"/>
            <a:ext cx="1296547" cy="189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Pictures\Stamps\Post Marks\Star\Star Covers\Star ty 11 USA\Types\New folder\EL-5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38" y="5280442"/>
            <a:ext cx="1859442" cy="188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:\Pictures\Stamps\Post Marks\Star\Star Covers\Star ty 11 USA\Types\New folder\IL Mattison 94-02-08 pm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45" y="7549654"/>
            <a:ext cx="1760894" cy="13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:\Pictures\Stamps\Post Marks\Star\Star Covers\Star ty 11 USA\Types\New folder\Stoneham a pm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9" y="7549654"/>
            <a:ext cx="1059164" cy="13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:\Pictures\Stamps\Post Marks\Star\Star Covers\Star ty 11 USA\Types\New folder\EL-013aa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25" y="5206865"/>
            <a:ext cx="1408099" cy="189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:\Pictures\Stamps\Post Marks\Star\Star Covers\Star ty 11 USA\Types\New folder\IMG_5948 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94" y="7404165"/>
            <a:ext cx="1257501" cy="15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F:\Pictures\Stamps\Post Marks\Star\Star Covers\Star ty 11 USA\Types\New folder\Ellipse star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37" y="7341802"/>
            <a:ext cx="1286351" cy="161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:\Pictures\Stamps\Post Marks\Star\Star Covers\Star ty 11 USA\Star Type 11\2 Type 11 all other\3-3-3 no circle star up a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96" y="5348615"/>
            <a:ext cx="1188161" cy="17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2486" y="86455"/>
            <a:ext cx="352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Star Ellipse  41 types 117 towns</a:t>
            </a:r>
          </a:p>
          <a:p>
            <a:pPr algn="ctr"/>
            <a:r>
              <a:rPr lang="en-US" sz="2000" b="1" dirty="0" smtClean="0"/>
              <a:t>15 from New York</a:t>
            </a:r>
          </a:p>
        </p:txBody>
      </p:sp>
    </p:spTree>
    <p:extLst>
      <p:ext uri="{BB962C8B-B14F-4D97-AF65-F5344CB8AC3E}">
        <p14:creationId xmlns:p14="http://schemas.microsoft.com/office/powerpoint/2010/main" val="166762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428</Words>
  <Application>Microsoft Office PowerPoint</Application>
  <PresentationFormat>On-screen Show (4:3)</PresentationFormat>
  <Paragraphs>112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Old English Text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</dc:creator>
  <cp:lastModifiedBy>Tom Fortunato</cp:lastModifiedBy>
  <cp:revision>53</cp:revision>
  <dcterms:created xsi:type="dcterms:W3CDTF">2019-05-09T16:53:26Z</dcterms:created>
  <dcterms:modified xsi:type="dcterms:W3CDTF">2019-05-25T17:15:51Z</dcterms:modified>
</cp:coreProperties>
</file>