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FF242-2DAE-4B84-AA96-4FDB3471F7F7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853E8-AC86-4C1F-9131-1F86A004D4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853E8-AC86-4C1F-9131-1F86A004D47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4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C8D7EA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C8D7EA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1335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eBay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– RPA Presentation </a:t>
            </a:r>
            <a:r>
              <a:rPr lang="en-US" dirty="0" smtClean="0">
                <a:latin typeface="Berlin Sans FB" panose="020E0602020502020306" pitchFamily="34" charset="0"/>
              </a:rPr>
              <a:t>1/9/2020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by Charlie Adrion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343400"/>
            <a:ext cx="2133600" cy="1295400"/>
          </a:xfrm>
        </p:spPr>
        <p:txBody>
          <a:bodyPr>
            <a:normAutofit fontScale="92500"/>
          </a:bodyPr>
          <a:lstStyle/>
          <a:p>
            <a:pPr marL="112713" indent="-112713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erlin Sans FB" panose="020E0602020502020306" pitchFamily="34" charset="0"/>
              </a:rPr>
              <a:t> Interactive</a:t>
            </a:r>
            <a:endParaRPr lang="en-US" dirty="0" smtClean="0">
              <a:latin typeface="Berlin Sans FB" panose="020E0602020502020306" pitchFamily="34" charset="0"/>
            </a:endParaRPr>
          </a:p>
          <a:p>
            <a:pPr marL="112713" indent="-112713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Berlin Sans FB" panose="020E0602020502020306" pitchFamily="34" charset="0"/>
              </a:rPr>
              <a:t> Online</a:t>
            </a:r>
            <a:endParaRPr lang="en-US" dirty="0" smtClean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Paying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Methods </a:t>
            </a:r>
            <a:r>
              <a:rPr lang="en-US" dirty="0" smtClean="0">
                <a:latin typeface="Berlin Sans FB" panose="020E0602020502020306" pitchFamily="34" charset="0"/>
              </a:rPr>
              <a:t>- </a:t>
            </a:r>
            <a:r>
              <a:rPr lang="en-US" dirty="0" smtClean="0">
                <a:latin typeface="Berlin Sans FB" panose="020E0602020502020306" pitchFamily="34" charset="0"/>
              </a:rPr>
              <a:t>PAYPAL </a:t>
            </a:r>
            <a:r>
              <a:rPr lang="en-US" dirty="0" smtClean="0">
                <a:latin typeface="Berlin Sans FB" panose="020E0602020502020306" pitchFamily="34" charset="0"/>
              </a:rPr>
              <a:t>(and </a:t>
            </a:r>
            <a:r>
              <a:rPr lang="en-US" dirty="0" smtClean="0">
                <a:latin typeface="Berlin Sans FB" panose="020E0602020502020306" pitchFamily="34" charset="0"/>
              </a:rPr>
              <a:t>others)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   </a:t>
            </a:r>
            <a:r>
              <a:rPr lang="en-US" dirty="0" smtClean="0">
                <a:latin typeface="Berlin Sans FB" panose="020E0602020502020306" pitchFamily="34" charset="0"/>
              </a:rPr>
              <a:t>safe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   easy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   fast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   international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   fairly inexpensive 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Sample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Live Searches…</a:t>
            </a:r>
            <a:endParaRPr lang="en-US" sz="4000" dirty="0" smtClean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US </a:t>
            </a:r>
            <a:r>
              <a:rPr lang="en-US" dirty="0" smtClean="0">
                <a:latin typeface="Berlin Sans FB" panose="020E0602020502020306" pitchFamily="34" charset="0"/>
              </a:rPr>
              <a:t>630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US </a:t>
            </a:r>
            <a:r>
              <a:rPr lang="en-US" dirty="0" smtClean="0">
                <a:latin typeface="Berlin Sans FB" panose="020E0602020502020306" pitchFamily="34" charset="0"/>
              </a:rPr>
              <a:t>C14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US </a:t>
            </a:r>
            <a:r>
              <a:rPr lang="en-US" dirty="0" smtClean="0">
                <a:latin typeface="Berlin Sans FB" panose="020E0602020502020306" pitchFamily="34" charset="0"/>
              </a:rPr>
              <a:t>73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Penny </a:t>
            </a:r>
            <a:r>
              <a:rPr lang="en-US" dirty="0" smtClean="0">
                <a:latin typeface="Berlin Sans FB" panose="020E0602020502020306" pitchFamily="34" charset="0"/>
              </a:rPr>
              <a:t>Red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British </a:t>
            </a:r>
            <a:r>
              <a:rPr lang="en-US" dirty="0" smtClean="0">
                <a:latin typeface="Berlin Sans FB" panose="020E0602020502020306" pitchFamily="34" charset="0"/>
              </a:rPr>
              <a:t>Guiana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Audience suggestions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Alternatives to eBay…</a:t>
            </a:r>
            <a:endParaRPr lang="en-US" sz="4000" dirty="0" smtClean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Brick </a:t>
            </a:r>
            <a:r>
              <a:rPr lang="en-US" dirty="0" smtClean="0">
                <a:latin typeface="Berlin Sans FB" panose="020E0602020502020306" pitchFamily="34" charset="0"/>
              </a:rPr>
              <a:t>and mortar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Online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APS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err="1" smtClean="0">
                <a:latin typeface="Berlin Sans FB" panose="020E0602020502020306" pitchFamily="34" charset="0"/>
              </a:rPr>
              <a:t>Hipstamps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Delcampe 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bay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52400"/>
            <a:ext cx="4838412" cy="6583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6858000" cy="3657600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Survey for the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Club…</a:t>
            </a:r>
            <a:endParaRPr lang="en-US" sz="4000" dirty="0" smtClean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Have </a:t>
            </a:r>
            <a:r>
              <a:rPr lang="en-US" dirty="0" smtClean="0">
                <a:latin typeface="Berlin Sans FB" panose="020E0602020502020306" pitchFamily="34" charset="0"/>
              </a:rPr>
              <a:t>you heard of </a:t>
            </a:r>
            <a:r>
              <a:rPr lang="en-US" dirty="0" smtClean="0">
                <a:latin typeface="Berlin Sans FB" panose="020E0602020502020306" pitchFamily="34" charset="0"/>
              </a:rPr>
              <a:t>eBay?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Do </a:t>
            </a:r>
            <a:r>
              <a:rPr lang="en-US" dirty="0" smtClean="0">
                <a:latin typeface="Berlin Sans FB" panose="020E0602020502020306" pitchFamily="34" charset="0"/>
              </a:rPr>
              <a:t>you spend time online?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Do </a:t>
            </a:r>
            <a:r>
              <a:rPr lang="en-US" dirty="0" smtClean="0">
                <a:latin typeface="Berlin Sans FB" panose="020E0602020502020306" pitchFamily="34" charset="0"/>
              </a:rPr>
              <a:t>you </a:t>
            </a:r>
            <a:r>
              <a:rPr lang="en-US" dirty="0" smtClean="0">
                <a:latin typeface="Berlin Sans FB" panose="020E0602020502020306" pitchFamily="34" charset="0"/>
              </a:rPr>
              <a:t>eBay </a:t>
            </a:r>
            <a:r>
              <a:rPr lang="en-US" dirty="0" smtClean="0">
                <a:latin typeface="Berlin Sans FB" panose="020E0602020502020306" pitchFamily="34" charset="0"/>
              </a:rPr>
              <a:t>buy?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Do </a:t>
            </a:r>
            <a:r>
              <a:rPr lang="en-US" dirty="0" smtClean="0">
                <a:latin typeface="Berlin Sans FB" panose="020E0602020502020306" pitchFamily="34" charset="0"/>
              </a:rPr>
              <a:t>you </a:t>
            </a:r>
            <a:r>
              <a:rPr lang="en-US" dirty="0" smtClean="0">
                <a:latin typeface="Berlin Sans FB" panose="020E0602020502020306" pitchFamily="34" charset="0"/>
              </a:rPr>
              <a:t>eBay </a:t>
            </a:r>
            <a:r>
              <a:rPr lang="en-US" dirty="0" smtClean="0">
                <a:latin typeface="Berlin Sans FB" panose="020E0602020502020306" pitchFamily="34" charset="0"/>
              </a:rPr>
              <a:t>sell?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Do </a:t>
            </a:r>
            <a:r>
              <a:rPr lang="en-US" dirty="0" smtClean="0">
                <a:latin typeface="Berlin Sans FB" panose="020E0602020502020306" pitchFamily="34" charset="0"/>
              </a:rPr>
              <a:t>you like your </a:t>
            </a:r>
            <a:r>
              <a:rPr lang="en-US" dirty="0" smtClean="0">
                <a:latin typeface="Berlin Sans FB" panose="020E0602020502020306" pitchFamily="34" charset="0"/>
              </a:rPr>
              <a:t>eBay </a:t>
            </a:r>
            <a:r>
              <a:rPr lang="en-US" dirty="0" smtClean="0">
                <a:latin typeface="Berlin Sans FB" panose="020E0602020502020306" pitchFamily="34" charset="0"/>
              </a:rPr>
              <a:t>experience</a:t>
            </a:r>
            <a:r>
              <a:rPr lang="en-US" dirty="0" smtClean="0">
                <a:latin typeface="Berlin Sans FB" panose="020E0602020502020306" pitchFamily="34" charset="0"/>
              </a:rPr>
              <a:t>?  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eBay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–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What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is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it?</a:t>
            </a:r>
            <a:endParaRPr lang="en-US" sz="4000" dirty="0" smtClean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Worldwide   -  and makes 10 billion/year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Sellers/buyers   - 25 million / 183 million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Many products  - second to Amazon in visits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Auction/BIN/Make Offer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Protections – favors BUYERS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Influence on stamps marketplace - massive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Features…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Searching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History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Sold prices versus Offering prices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Sorting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Feedback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Issues with listings…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Ridiculous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Sublime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Misidentifications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Thievery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NARU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Types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of sales </a:t>
            </a: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offerings…</a:t>
            </a:r>
            <a:endParaRPr lang="en-US" sz="4000" dirty="0" smtClean="0">
              <a:solidFill>
                <a:srgbClr val="0070C0"/>
              </a:solidFill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Auction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Buy </a:t>
            </a:r>
            <a:r>
              <a:rPr lang="en-US" dirty="0" smtClean="0">
                <a:latin typeface="Berlin Sans FB" panose="020E0602020502020306" pitchFamily="34" charset="0"/>
              </a:rPr>
              <a:t>it now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Make </a:t>
            </a:r>
            <a:r>
              <a:rPr lang="en-US" dirty="0" smtClean="0">
                <a:latin typeface="Berlin Sans FB" panose="020E0602020502020306" pitchFamily="34" charset="0"/>
              </a:rPr>
              <a:t>offer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Kinds of sellers who are you dealing with</a:t>
            </a:r>
          </a:p>
          <a:p>
            <a:pPr marL="338138" indent="-338138"/>
            <a:r>
              <a:rPr lang="en-US" dirty="0" smtClean="0">
                <a:latin typeface="Berlin Sans FB" panose="020E0602020502020306" pitchFamily="34" charset="0"/>
              </a:rPr>
              <a:t>Not eBay regulars</a:t>
            </a:r>
            <a:endParaRPr lang="en-US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Professional </a:t>
            </a:r>
            <a:r>
              <a:rPr lang="en-US" dirty="0" smtClean="0">
                <a:latin typeface="Berlin Sans FB" panose="020E0602020502020306" pitchFamily="34" charset="0"/>
              </a:rPr>
              <a:t>stamp </a:t>
            </a:r>
            <a:r>
              <a:rPr lang="en-US" dirty="0" smtClean="0">
                <a:latin typeface="Berlin Sans FB" panose="020E0602020502020306" pitchFamily="34" charset="0"/>
              </a:rPr>
              <a:t>dealers   </a:t>
            </a:r>
            <a:r>
              <a:rPr lang="en-US" sz="2000" dirty="0" err="1" smtClean="0">
                <a:latin typeface="Berlin Sans FB" panose="020E0602020502020306" pitchFamily="34" charset="0"/>
              </a:rPr>
              <a:t>ckstamps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Professional eBay agents   </a:t>
            </a:r>
            <a:r>
              <a:rPr lang="en-US" sz="2000" dirty="0" err="1" smtClean="0">
                <a:latin typeface="Berlin Sans FB" panose="020E0602020502020306" pitchFamily="34" charset="0"/>
              </a:rPr>
              <a:t>noblespirit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Knowledgeable collectors   </a:t>
            </a:r>
            <a:r>
              <a:rPr lang="en-US" sz="2000" dirty="0" err="1" smtClean="0">
                <a:latin typeface="Berlin Sans FB" panose="020E0602020502020306" pitchFamily="34" charset="0"/>
              </a:rPr>
              <a:t>haydavet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Clueless collectors   </a:t>
            </a:r>
            <a:r>
              <a:rPr lang="en-US" sz="2000" dirty="0" err="1" smtClean="0">
                <a:latin typeface="Berlin Sans FB" panose="020E0602020502020306" pitchFamily="34" charset="0"/>
              </a:rPr>
              <a:t>gigisales</a:t>
            </a:r>
            <a:endParaRPr lang="en-US" sz="2000" dirty="0" smtClean="0">
              <a:latin typeface="Berlin Sans FB" panose="020E0602020502020306" pitchFamily="34" charset="0"/>
            </a:endParaRPr>
          </a:p>
          <a:p>
            <a:r>
              <a:rPr lang="en-US" dirty="0" smtClean="0">
                <a:latin typeface="Berlin Sans FB" panose="020E0602020502020306" pitchFamily="34" charset="0"/>
              </a:rPr>
              <a:t>Crooks   </a:t>
            </a:r>
            <a:r>
              <a:rPr lang="en-US" sz="2000" dirty="0" smtClean="0">
                <a:latin typeface="Berlin Sans FB" panose="020E0602020502020306" pitchFamily="34" charset="0"/>
              </a:rPr>
              <a:t>mnats195278</a:t>
            </a:r>
            <a:endParaRPr lang="en-US" sz="2000" dirty="0" smtClean="0">
              <a:latin typeface="Berlin Sans FB" panose="020E06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Sniping</a:t>
            </a:r>
            <a:r>
              <a:rPr lang="en-US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- </a:t>
            </a:r>
            <a:r>
              <a:rPr lang="en-US" dirty="0" err="1" smtClean="0">
                <a:latin typeface="Berlin Sans FB" panose="020E0602020502020306" pitchFamily="34" charset="0"/>
              </a:rPr>
              <a:t>Esnipe</a:t>
            </a: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and others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action of shooting at someone from a hiding place, especially accurately and at long range</a:t>
            </a:r>
          </a:p>
          <a:p>
            <a:endParaRPr lang="en-US" dirty="0" smtClean="0"/>
          </a:p>
        </p:txBody>
      </p:sp>
      <p:pic>
        <p:nvPicPr>
          <p:cNvPr id="4" name="Picture 3" descr="sni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352800"/>
            <a:ext cx="3162164" cy="2295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209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Berlin Sans FB</vt:lpstr>
      <vt:lpstr>Calibri</vt:lpstr>
      <vt:lpstr>Office Theme</vt:lpstr>
      <vt:lpstr>eBay – RPA Presentation 1/9/2020 by Charlie Adrion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Ebay – RPA Presentation 1/9/2020</dc:title>
  <dc:creator>chas adrion</dc:creator>
  <cp:lastModifiedBy>Tom Fortunato</cp:lastModifiedBy>
  <cp:revision>20</cp:revision>
  <dcterms:created xsi:type="dcterms:W3CDTF">2006-08-16T00:00:00Z</dcterms:created>
  <dcterms:modified xsi:type="dcterms:W3CDTF">2020-02-09T23:53:56Z</dcterms:modified>
</cp:coreProperties>
</file>