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handoutMasterIdLst>
    <p:handoutMasterId r:id="rId23"/>
  </p:handoutMasterIdLst>
  <p:sldIdLst>
    <p:sldId id="256" r:id="rId2"/>
    <p:sldId id="258" r:id="rId3"/>
    <p:sldId id="261" r:id="rId4"/>
    <p:sldId id="270" r:id="rId5"/>
    <p:sldId id="275" r:id="rId6"/>
    <p:sldId id="280" r:id="rId7"/>
    <p:sldId id="265" r:id="rId8"/>
    <p:sldId id="263" r:id="rId9"/>
    <p:sldId id="262" r:id="rId10"/>
    <p:sldId id="260" r:id="rId11"/>
    <p:sldId id="272" r:id="rId12"/>
    <p:sldId id="273" r:id="rId13"/>
    <p:sldId id="274" r:id="rId14"/>
    <p:sldId id="259" r:id="rId15"/>
    <p:sldId id="266" r:id="rId16"/>
    <p:sldId id="276" r:id="rId17"/>
    <p:sldId id="277" r:id="rId18"/>
    <p:sldId id="278" r:id="rId19"/>
    <p:sldId id="279" r:id="rId20"/>
    <p:sldId id="269"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5" d="100"/>
          <a:sy n="85" d="100"/>
        </p:scale>
        <p:origin x="390"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BC99BF0-9360-7542-BD0B-A9CE96FF6ADA}" type="datetimeFigureOut">
              <a:rPr lang="en-US" smtClean="0"/>
              <a:t>11/10/2020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0E267EE-99AE-884B-AA23-6C744E12E287}" type="slidenum">
              <a:rPr lang="en-US" smtClean="0"/>
              <a:t>‹#›</a:t>
            </a:fld>
            <a:endParaRPr lang="en-US"/>
          </a:p>
        </p:txBody>
      </p:sp>
    </p:spTree>
    <p:extLst>
      <p:ext uri="{BB962C8B-B14F-4D97-AF65-F5344CB8AC3E}">
        <p14:creationId xmlns:p14="http://schemas.microsoft.com/office/powerpoint/2010/main" val="45926985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B22758-80C9-1A45-8495-94D11900402D}" type="datetimeFigureOut">
              <a:rPr lang="en-US" smtClean="0"/>
              <a:t>11/10/2020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1F82DF-EC46-9A4F-BB43-B6EB2DAD0950}" type="slidenum">
              <a:rPr lang="en-US" smtClean="0"/>
              <a:t>‹#›</a:t>
            </a:fld>
            <a:endParaRPr lang="en-US"/>
          </a:p>
        </p:txBody>
      </p:sp>
    </p:spTree>
    <p:extLst>
      <p:ext uri="{BB962C8B-B14F-4D97-AF65-F5344CB8AC3E}">
        <p14:creationId xmlns:p14="http://schemas.microsoft.com/office/powerpoint/2010/main" val="11198331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B148FE-3639-D443-B3A5-70FEA375C888}" type="datetime1">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5B1934-908E-0440-9121-7768643952C8}" type="slidenum">
              <a:rPr lang="en-US" smtClean="0"/>
              <a:t>‹#›</a:t>
            </a:fld>
            <a:endParaRPr lang="en-US"/>
          </a:p>
        </p:txBody>
      </p:sp>
    </p:spTree>
    <p:extLst>
      <p:ext uri="{BB962C8B-B14F-4D97-AF65-F5344CB8AC3E}">
        <p14:creationId xmlns:p14="http://schemas.microsoft.com/office/powerpoint/2010/main" val="10836657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5103D7A-155A-B840-969C-8B55658F455C}" type="datetime1">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5B1934-908E-0440-9121-7768643952C8}" type="slidenum">
              <a:rPr lang="en-US" smtClean="0"/>
              <a:t>‹#›</a:t>
            </a:fld>
            <a:endParaRPr lang="en-US"/>
          </a:p>
        </p:txBody>
      </p:sp>
    </p:spTree>
    <p:extLst>
      <p:ext uri="{BB962C8B-B14F-4D97-AF65-F5344CB8AC3E}">
        <p14:creationId xmlns:p14="http://schemas.microsoft.com/office/powerpoint/2010/main" val="1721237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50B2E0-D247-3745-AF6C-06BA263C8BED}" type="datetime1">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5B1934-908E-0440-9121-7768643952C8}" type="slidenum">
              <a:rPr lang="en-US" smtClean="0"/>
              <a:t>‹#›</a:t>
            </a:fld>
            <a:endParaRPr lang="en-US"/>
          </a:p>
        </p:txBody>
      </p:sp>
    </p:spTree>
    <p:extLst>
      <p:ext uri="{BB962C8B-B14F-4D97-AF65-F5344CB8AC3E}">
        <p14:creationId xmlns:p14="http://schemas.microsoft.com/office/powerpoint/2010/main" val="2927713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C92351-A373-8241-9A5F-D77768E1905F}" type="datetime1">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5B1934-908E-0440-9121-7768643952C8}" type="slidenum">
              <a:rPr lang="en-US" smtClean="0"/>
              <a:t>‹#›</a:t>
            </a:fld>
            <a:endParaRPr lang="en-US"/>
          </a:p>
        </p:txBody>
      </p:sp>
    </p:spTree>
    <p:extLst>
      <p:ext uri="{BB962C8B-B14F-4D97-AF65-F5344CB8AC3E}">
        <p14:creationId xmlns:p14="http://schemas.microsoft.com/office/powerpoint/2010/main" val="1316747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366B1A-90DB-6B4B-BFDD-02509D308A5E}" type="datetime1">
              <a:rPr lang="en-US" smtClean="0"/>
              <a:t>11/10/2020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5B1934-908E-0440-9121-7768643952C8}" type="slidenum">
              <a:rPr lang="en-US" smtClean="0"/>
              <a:t>‹#›</a:t>
            </a:fld>
            <a:endParaRPr lang="en-US"/>
          </a:p>
        </p:txBody>
      </p:sp>
    </p:spTree>
    <p:extLst>
      <p:ext uri="{BB962C8B-B14F-4D97-AF65-F5344CB8AC3E}">
        <p14:creationId xmlns:p14="http://schemas.microsoft.com/office/powerpoint/2010/main" val="4057098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AB70A4-18C6-2546-B54A-BB252919EB43}" type="datetime1">
              <a:rPr lang="en-US" smtClean="0"/>
              <a:t>11/10/2020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5B1934-908E-0440-9121-7768643952C8}" type="slidenum">
              <a:rPr lang="en-US" smtClean="0"/>
              <a:t>‹#›</a:t>
            </a:fld>
            <a:endParaRPr lang="en-US"/>
          </a:p>
        </p:txBody>
      </p:sp>
    </p:spTree>
    <p:extLst>
      <p:ext uri="{BB962C8B-B14F-4D97-AF65-F5344CB8AC3E}">
        <p14:creationId xmlns:p14="http://schemas.microsoft.com/office/powerpoint/2010/main" val="1446446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635668-2CB2-A847-896B-3B875B4A2130}" type="datetime1">
              <a:rPr lang="en-US" smtClean="0"/>
              <a:t>11/10/2020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5B1934-908E-0440-9121-7768643952C8}" type="slidenum">
              <a:rPr lang="en-US" smtClean="0"/>
              <a:t>‹#›</a:t>
            </a:fld>
            <a:endParaRPr lang="en-US"/>
          </a:p>
        </p:txBody>
      </p:sp>
    </p:spTree>
    <p:extLst>
      <p:ext uri="{BB962C8B-B14F-4D97-AF65-F5344CB8AC3E}">
        <p14:creationId xmlns:p14="http://schemas.microsoft.com/office/powerpoint/2010/main" val="3711369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153CCD-8A24-A449-9A1A-3489E9C8A194}" type="datetime1">
              <a:rPr lang="en-US" smtClean="0"/>
              <a:t>11/10/2020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5B1934-908E-0440-9121-7768643952C8}" type="slidenum">
              <a:rPr lang="en-US" smtClean="0"/>
              <a:t>‹#›</a:t>
            </a:fld>
            <a:endParaRPr lang="en-US"/>
          </a:p>
        </p:txBody>
      </p:sp>
    </p:spTree>
    <p:extLst>
      <p:ext uri="{BB962C8B-B14F-4D97-AF65-F5344CB8AC3E}">
        <p14:creationId xmlns:p14="http://schemas.microsoft.com/office/powerpoint/2010/main" val="4044619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206EB-D36E-CB4D-A24D-79F572CDB54A}" type="datetime1">
              <a:rPr lang="en-US" smtClean="0"/>
              <a:t>11/10/2020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5B1934-908E-0440-9121-7768643952C8}" type="slidenum">
              <a:rPr lang="en-US" smtClean="0"/>
              <a:t>‹#›</a:t>
            </a:fld>
            <a:endParaRPr lang="en-US"/>
          </a:p>
        </p:txBody>
      </p:sp>
    </p:spTree>
    <p:extLst>
      <p:ext uri="{BB962C8B-B14F-4D97-AF65-F5344CB8AC3E}">
        <p14:creationId xmlns:p14="http://schemas.microsoft.com/office/powerpoint/2010/main" val="2864323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E05AA4-0641-9945-887F-7C30B8A8572E}" type="datetime1">
              <a:rPr lang="en-US" smtClean="0"/>
              <a:t>11/10/2020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5B1934-908E-0440-9121-7768643952C8}" type="slidenum">
              <a:rPr lang="en-US" smtClean="0"/>
              <a:t>‹#›</a:t>
            </a:fld>
            <a:endParaRPr lang="en-US"/>
          </a:p>
        </p:txBody>
      </p:sp>
    </p:spTree>
    <p:extLst>
      <p:ext uri="{BB962C8B-B14F-4D97-AF65-F5344CB8AC3E}">
        <p14:creationId xmlns:p14="http://schemas.microsoft.com/office/powerpoint/2010/main" val="668482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0D26E8-34CC-6844-822B-572166D72D96}" type="datetime1">
              <a:rPr lang="en-US" smtClean="0"/>
              <a:t>11/10/2020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5B1934-908E-0440-9121-7768643952C8}" type="slidenum">
              <a:rPr lang="en-US" smtClean="0"/>
              <a:t>‹#›</a:t>
            </a:fld>
            <a:endParaRPr lang="en-US"/>
          </a:p>
        </p:txBody>
      </p:sp>
    </p:spTree>
    <p:extLst>
      <p:ext uri="{BB962C8B-B14F-4D97-AF65-F5344CB8AC3E}">
        <p14:creationId xmlns:p14="http://schemas.microsoft.com/office/powerpoint/2010/main" val="275603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00CAB2-E454-DA4C-ACEB-5EE054E76E6B}" type="datetime1">
              <a:rPr lang="en-US" smtClean="0"/>
              <a:t>11/10/2020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5B1934-908E-0440-9121-7768643952C8}" type="slidenum">
              <a:rPr lang="en-US" smtClean="0"/>
              <a:t>‹#›</a:t>
            </a:fld>
            <a:endParaRPr lang="en-US"/>
          </a:p>
        </p:txBody>
      </p:sp>
    </p:spTree>
    <p:extLst>
      <p:ext uri="{BB962C8B-B14F-4D97-AF65-F5344CB8AC3E}">
        <p14:creationId xmlns:p14="http://schemas.microsoft.com/office/powerpoint/2010/main" val="187972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4852" y="1090768"/>
            <a:ext cx="7340600" cy="2509683"/>
          </a:xfrm>
        </p:spPr>
        <p:txBody>
          <a:bodyPr>
            <a:normAutofit fontScale="90000"/>
          </a:bodyPr>
          <a:lstStyle/>
          <a:p>
            <a:r>
              <a:rPr lang="en-US" sz="5300" b="1" dirty="0" smtClean="0"/>
              <a:t>Stamps that Show or Reflect the Details of the Artwork</a:t>
            </a:r>
            <a:r>
              <a:rPr lang="en-US" b="1" dirty="0" smtClean="0"/>
              <a:t/>
            </a:r>
            <a:br>
              <a:rPr lang="en-US" b="1" dirty="0" smtClean="0"/>
            </a:br>
            <a:r>
              <a:rPr lang="en-US" dirty="0"/>
              <a:t/>
            </a:r>
            <a:br>
              <a:rPr lang="en-US" dirty="0"/>
            </a:br>
            <a:r>
              <a:rPr lang="en-US" dirty="0" smtClean="0"/>
              <a:t>David Farnsworth</a:t>
            </a:r>
            <a:endParaRPr lang="en-US" dirty="0"/>
          </a:p>
        </p:txBody>
      </p:sp>
      <p:sp>
        <p:nvSpPr>
          <p:cNvPr id="3" name="Subtitle 2"/>
          <p:cNvSpPr>
            <a:spLocks noGrp="1"/>
          </p:cNvSpPr>
          <p:nvPr>
            <p:ph type="subTitle" idx="1"/>
          </p:nvPr>
        </p:nvSpPr>
        <p:spPr>
          <a:xfrm>
            <a:off x="1693415" y="4509593"/>
            <a:ext cx="5803474" cy="1180007"/>
          </a:xfrm>
        </p:spPr>
        <p:txBody>
          <a:bodyPr/>
          <a:lstStyle/>
          <a:p>
            <a:r>
              <a:rPr lang="en-US" b="1" dirty="0" smtClean="0"/>
              <a:t>Rochester Philatelic Association</a:t>
            </a:r>
          </a:p>
          <a:p>
            <a:r>
              <a:rPr lang="en-US" b="1" dirty="0" smtClean="0"/>
              <a:t>November 12, 2020</a:t>
            </a:r>
            <a:endParaRPr lang="en-US" b="1" dirty="0"/>
          </a:p>
        </p:txBody>
      </p:sp>
      <p:sp>
        <p:nvSpPr>
          <p:cNvPr id="4" name="Slide Number Placeholder 3"/>
          <p:cNvSpPr>
            <a:spLocks noGrp="1"/>
          </p:cNvSpPr>
          <p:nvPr>
            <p:ph type="sldNum" sz="quarter" idx="12"/>
          </p:nvPr>
        </p:nvSpPr>
        <p:spPr/>
        <p:txBody>
          <a:bodyPr/>
          <a:lstStyle/>
          <a:p>
            <a:fld id="{EC5B1934-908E-0440-9121-7768643952C8}" type="slidenum">
              <a:rPr lang="en-US" smtClean="0"/>
              <a:t>1</a:t>
            </a:fld>
            <a:endParaRPr lang="en-US"/>
          </a:p>
        </p:txBody>
      </p:sp>
    </p:spTree>
    <p:extLst>
      <p:ext uri="{BB962C8B-B14F-4D97-AF65-F5344CB8AC3E}">
        <p14:creationId xmlns:p14="http://schemas.microsoft.com/office/powerpoint/2010/main" val="5269905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4638"/>
            <a:ext cx="8229600" cy="5851525"/>
          </a:xfrm>
        </p:spPr>
        <p:txBody>
          <a:bodyPr>
            <a:normAutofit/>
          </a:bodyPr>
          <a:lstStyle/>
          <a:p>
            <a:pPr marL="0" indent="0">
              <a:buNone/>
            </a:pPr>
            <a:r>
              <a:rPr lang="en-US" sz="3000" b="1" dirty="0" smtClean="0"/>
              <a:t>Watercolor: </a:t>
            </a:r>
            <a:r>
              <a:rPr lang="en-US" sz="3000" dirty="0" smtClean="0"/>
              <a:t>Greece, </a:t>
            </a:r>
            <a:r>
              <a:rPr lang="en-US" sz="3000" dirty="0" smtClean="0"/>
              <a:t>1926</a:t>
            </a:r>
            <a:endParaRPr lang="en-US" sz="3000" dirty="0"/>
          </a:p>
        </p:txBody>
      </p:sp>
      <p:sp>
        <p:nvSpPr>
          <p:cNvPr id="5" name="Slide Number Placeholder 4"/>
          <p:cNvSpPr>
            <a:spLocks noGrp="1"/>
          </p:cNvSpPr>
          <p:nvPr>
            <p:ph type="sldNum" sz="quarter" idx="12"/>
          </p:nvPr>
        </p:nvSpPr>
        <p:spPr/>
        <p:txBody>
          <a:bodyPr/>
          <a:lstStyle/>
          <a:p>
            <a:fld id="{EC5B1934-908E-0440-9121-7768643952C8}" type="slidenum">
              <a:rPr lang="en-US" smtClean="0"/>
              <a:t>10</a:t>
            </a:fld>
            <a:endParaRPr lang="en-US"/>
          </a:p>
        </p:txBody>
      </p:sp>
      <p:pic>
        <p:nvPicPr>
          <p:cNvPr id="6" name="Picture 5"/>
          <p:cNvPicPr>
            <a:picLocks/>
          </p:cNvPicPr>
          <p:nvPr/>
        </p:nvPicPr>
        <p:blipFill>
          <a:blip r:embed="rId2"/>
          <a:stretch>
            <a:fillRect/>
          </a:stretch>
        </p:blipFill>
        <p:spPr>
          <a:xfrm>
            <a:off x="914400" y="869950"/>
            <a:ext cx="7315200" cy="5486400"/>
          </a:xfrm>
          <a:prstGeom prst="rect">
            <a:avLst/>
          </a:prstGeom>
        </p:spPr>
      </p:pic>
    </p:spTree>
    <p:extLst>
      <p:ext uri="{BB962C8B-B14F-4D97-AF65-F5344CB8AC3E}">
        <p14:creationId xmlns:p14="http://schemas.microsoft.com/office/powerpoint/2010/main" val="2465034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C5B1934-908E-0440-9121-7768643952C8}" type="slidenum">
              <a:rPr lang="en-US" smtClean="0"/>
              <a:t>11</a:t>
            </a:fld>
            <a:endParaRPr lang="en-US"/>
          </a:p>
        </p:txBody>
      </p:sp>
      <p:pic>
        <p:nvPicPr>
          <p:cNvPr id="7" name="Picture 6"/>
          <p:cNvPicPr>
            <a:picLocks/>
          </p:cNvPicPr>
          <p:nvPr/>
        </p:nvPicPr>
        <p:blipFill>
          <a:blip r:embed="rId2"/>
          <a:stretch>
            <a:fillRect/>
          </a:stretch>
        </p:blipFill>
        <p:spPr>
          <a:xfrm>
            <a:off x="914400" y="868680"/>
            <a:ext cx="7315200" cy="5486400"/>
          </a:xfrm>
          <a:prstGeom prst="rect">
            <a:avLst/>
          </a:prstGeom>
        </p:spPr>
      </p:pic>
    </p:spTree>
    <p:extLst>
      <p:ext uri="{BB962C8B-B14F-4D97-AF65-F5344CB8AC3E}">
        <p14:creationId xmlns:p14="http://schemas.microsoft.com/office/powerpoint/2010/main" val="27304789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C5B1934-908E-0440-9121-7768643952C8}" type="slidenum">
              <a:rPr lang="en-US" smtClean="0"/>
              <a:t>12</a:t>
            </a:fld>
            <a:endParaRPr lang="en-US"/>
          </a:p>
        </p:txBody>
      </p:sp>
      <p:pic>
        <p:nvPicPr>
          <p:cNvPr id="6" name="Picture 5"/>
          <p:cNvPicPr>
            <a:picLocks/>
          </p:cNvPicPr>
          <p:nvPr/>
        </p:nvPicPr>
        <p:blipFill>
          <a:blip r:embed="rId2"/>
          <a:stretch>
            <a:fillRect/>
          </a:stretch>
        </p:blipFill>
        <p:spPr>
          <a:xfrm>
            <a:off x="914400" y="868680"/>
            <a:ext cx="7315200" cy="5486400"/>
          </a:xfrm>
          <a:prstGeom prst="rect">
            <a:avLst/>
          </a:prstGeom>
        </p:spPr>
      </p:pic>
    </p:spTree>
    <p:extLst>
      <p:ext uri="{BB962C8B-B14F-4D97-AF65-F5344CB8AC3E}">
        <p14:creationId xmlns:p14="http://schemas.microsoft.com/office/powerpoint/2010/main" val="24639707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C5B1934-908E-0440-9121-7768643952C8}" type="slidenum">
              <a:rPr lang="en-US" smtClean="0"/>
              <a:t>13</a:t>
            </a:fld>
            <a:endParaRPr lang="en-US"/>
          </a:p>
        </p:txBody>
      </p:sp>
      <p:pic>
        <p:nvPicPr>
          <p:cNvPr id="6" name="Picture 5"/>
          <p:cNvPicPr>
            <a:picLocks/>
          </p:cNvPicPr>
          <p:nvPr/>
        </p:nvPicPr>
        <p:blipFill>
          <a:blip r:embed="rId2"/>
          <a:stretch>
            <a:fillRect/>
          </a:stretch>
        </p:blipFill>
        <p:spPr>
          <a:xfrm>
            <a:off x="914400" y="868680"/>
            <a:ext cx="7315200" cy="5486400"/>
          </a:xfrm>
          <a:prstGeom prst="rect">
            <a:avLst/>
          </a:prstGeom>
        </p:spPr>
      </p:pic>
    </p:spTree>
    <p:extLst>
      <p:ext uri="{BB962C8B-B14F-4D97-AF65-F5344CB8AC3E}">
        <p14:creationId xmlns:p14="http://schemas.microsoft.com/office/powerpoint/2010/main" val="22692382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92651"/>
            <a:ext cx="8229600" cy="6192087"/>
          </a:xfrm>
        </p:spPr>
        <p:txBody>
          <a:bodyPr/>
          <a:lstStyle/>
          <a:p>
            <a:pPr marL="0" indent="0">
              <a:buNone/>
            </a:pPr>
            <a:r>
              <a:rPr lang="en-US" b="1" dirty="0" smtClean="0"/>
              <a:t>Drawing: </a:t>
            </a:r>
            <a:r>
              <a:rPr lang="en-US" dirty="0" smtClean="0"/>
              <a:t>USA, 1962</a:t>
            </a:r>
          </a:p>
          <a:p>
            <a:pPr marL="0" indent="0">
              <a:buNone/>
            </a:pPr>
            <a:endParaRPr lang="en-US" sz="3600" dirty="0" smtClean="0"/>
          </a:p>
          <a:p>
            <a:pPr marL="0" indent="0">
              <a:buNone/>
            </a:pPr>
            <a:endParaRPr lang="en-US" sz="3600" dirty="0" smtClean="0"/>
          </a:p>
          <a:p>
            <a:pPr marL="0" indent="0">
              <a:buNone/>
            </a:pPr>
            <a:endParaRPr lang="en-US" sz="3600"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EC5B1934-908E-0440-9121-7768643952C8}" type="slidenum">
              <a:rPr lang="en-US" smtClean="0"/>
              <a:t>14</a:t>
            </a:fld>
            <a:endParaRPr lang="en-US"/>
          </a:p>
        </p:txBody>
      </p:sp>
      <p:pic>
        <p:nvPicPr>
          <p:cNvPr id="6" name="Picture 5"/>
          <p:cNvPicPr>
            <a:picLocks noChangeAspect="1"/>
          </p:cNvPicPr>
          <p:nvPr/>
        </p:nvPicPr>
        <p:blipFill>
          <a:blip r:embed="rId2"/>
          <a:stretch>
            <a:fillRect/>
          </a:stretch>
        </p:blipFill>
        <p:spPr>
          <a:xfrm>
            <a:off x="706116" y="1124069"/>
            <a:ext cx="7749609" cy="4995544"/>
          </a:xfrm>
          <a:prstGeom prst="rect">
            <a:avLst/>
          </a:prstGeom>
        </p:spPr>
      </p:pic>
    </p:spTree>
    <p:extLst>
      <p:ext uri="{BB962C8B-B14F-4D97-AF65-F5344CB8AC3E}">
        <p14:creationId xmlns:p14="http://schemas.microsoft.com/office/powerpoint/2010/main" val="42932888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agH FDC.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41938" y="1207912"/>
            <a:ext cx="8244862" cy="4534357"/>
          </a:xfrm>
          <a:ln w="3175">
            <a:solidFill>
              <a:schemeClr val="accent1"/>
            </a:solidFill>
          </a:ln>
          <a:effectLst>
            <a:innerShdw blurRad="63500" dist="50800" dir="2700000">
              <a:prstClr val="black">
                <a:alpha val="50000"/>
              </a:prstClr>
            </a:innerShdw>
          </a:effectLst>
        </p:spPr>
      </p:pic>
      <p:sp>
        <p:nvSpPr>
          <p:cNvPr id="4" name="Slide Number Placeholder 3"/>
          <p:cNvSpPr>
            <a:spLocks noGrp="1"/>
          </p:cNvSpPr>
          <p:nvPr>
            <p:ph type="sldNum" sz="quarter" idx="12"/>
          </p:nvPr>
        </p:nvSpPr>
        <p:spPr/>
        <p:txBody>
          <a:bodyPr/>
          <a:lstStyle/>
          <a:p>
            <a:fld id="{EC5B1934-908E-0440-9121-7768643952C8}" type="slidenum">
              <a:rPr lang="en-US" smtClean="0"/>
              <a:t>15</a:t>
            </a:fld>
            <a:endParaRPr lang="en-US"/>
          </a:p>
        </p:txBody>
      </p:sp>
    </p:spTree>
    <p:extLst>
      <p:ext uri="{BB962C8B-B14F-4D97-AF65-F5344CB8AC3E}">
        <p14:creationId xmlns:p14="http://schemas.microsoft.com/office/powerpoint/2010/main" val="17500928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12209"/>
            <a:ext cx="7958667" cy="6193895"/>
          </a:xfrm>
        </p:spPr>
        <p:txBody>
          <a:bodyPr>
            <a:normAutofit fontScale="92500" lnSpcReduction="10000"/>
          </a:bodyPr>
          <a:lstStyle/>
          <a:p>
            <a:pPr marL="0" indent="0">
              <a:buNone/>
            </a:pPr>
            <a:r>
              <a:rPr lang="en-US" b="1" dirty="0" smtClean="0"/>
              <a:t>The following were considered, but rejected for this presentation:</a:t>
            </a:r>
          </a:p>
          <a:p>
            <a:pPr marL="0" indent="0">
              <a:buNone/>
            </a:pPr>
            <a:r>
              <a:rPr lang="en-US" dirty="0" smtClean="0"/>
              <a:t>1. </a:t>
            </a:r>
            <a:r>
              <a:rPr lang="en-US" dirty="0"/>
              <a:t>The US Peter Max poster stamp of 1974 could have been included without much argument, but </a:t>
            </a:r>
            <a:r>
              <a:rPr lang="en-US" dirty="0" smtClean="0"/>
              <a:t>usually, when </a:t>
            </a:r>
            <a:r>
              <a:rPr lang="en-US" dirty="0"/>
              <a:t>seen in person, the method of production, such as silk screen, is apparent, but not on the stamp.</a:t>
            </a:r>
          </a:p>
          <a:p>
            <a:pPr marL="0" indent="0">
              <a:buNone/>
            </a:pPr>
            <a:r>
              <a:rPr lang="en-US" dirty="0" smtClean="0"/>
              <a:t>2. </a:t>
            </a:r>
            <a:r>
              <a:rPr lang="en-US" dirty="0"/>
              <a:t>Many stamps showing Roy Lichtenstein works almost made it, but, when seen in person, his art is not as flat as the stamps’ designs</a:t>
            </a:r>
            <a:r>
              <a:rPr lang="en-US" dirty="0" smtClean="0"/>
              <a:t>.</a:t>
            </a:r>
          </a:p>
          <a:p>
            <a:pPr marL="0" indent="0">
              <a:buNone/>
            </a:pPr>
            <a:r>
              <a:rPr lang="en-US" dirty="0" smtClean="0"/>
              <a:t>3. </a:t>
            </a:r>
            <a:r>
              <a:rPr lang="en-US" dirty="0"/>
              <a:t>The US contemporary Christmas stamps of 2007 are images of holiday knits and </a:t>
            </a:r>
            <a:r>
              <a:rPr lang="en-US" dirty="0" smtClean="0"/>
              <a:t>also appear </a:t>
            </a:r>
            <a:r>
              <a:rPr lang="en-US" dirty="0"/>
              <a:t>like simple vintage cards’ designs, but dimensionality is not present</a:t>
            </a:r>
            <a:r>
              <a:rPr lang="en-US" dirty="0" smtClean="0"/>
              <a:t>.</a:t>
            </a:r>
            <a:endParaRPr lang="en-US" dirty="0"/>
          </a:p>
        </p:txBody>
      </p:sp>
      <p:sp>
        <p:nvSpPr>
          <p:cNvPr id="4" name="Slide Number Placeholder 3"/>
          <p:cNvSpPr>
            <a:spLocks noGrp="1"/>
          </p:cNvSpPr>
          <p:nvPr>
            <p:ph type="sldNum" sz="quarter" idx="12"/>
          </p:nvPr>
        </p:nvSpPr>
        <p:spPr/>
        <p:txBody>
          <a:bodyPr/>
          <a:lstStyle/>
          <a:p>
            <a:fld id="{EC5B1934-908E-0440-9121-7768643952C8}" type="slidenum">
              <a:rPr lang="en-US" smtClean="0"/>
              <a:t>16</a:t>
            </a:fld>
            <a:endParaRPr lang="en-US"/>
          </a:p>
        </p:txBody>
      </p:sp>
    </p:spTree>
    <p:extLst>
      <p:ext uri="{BB962C8B-B14F-4D97-AF65-F5344CB8AC3E}">
        <p14:creationId xmlns:p14="http://schemas.microsoft.com/office/powerpoint/2010/main" val="2590158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11199" y="701052"/>
            <a:ext cx="7975601" cy="5073785"/>
          </a:xfrm>
        </p:spPr>
        <p:txBody>
          <a:bodyPr>
            <a:normAutofit/>
          </a:bodyPr>
          <a:lstStyle/>
          <a:p>
            <a:pPr marL="0" indent="0">
              <a:buNone/>
            </a:pPr>
            <a:r>
              <a:rPr lang="en-US" sz="3000" dirty="0" smtClean="0"/>
              <a:t>4. </a:t>
            </a:r>
            <a:r>
              <a:rPr lang="en-US" sz="3000" dirty="0"/>
              <a:t>The US early memories of black &amp; white TV screen pictures of 2009 may be OK </a:t>
            </a:r>
            <a:r>
              <a:rPr lang="en-US" sz="3000" dirty="0" smtClean="0"/>
              <a:t>to accompany </a:t>
            </a:r>
            <a:r>
              <a:rPr lang="en-US" sz="3000" dirty="0"/>
              <a:t>the American Masters of Photography sheet. The US Katharine Hepburn photo stamp of 2010 is much like a photograph, as well.</a:t>
            </a:r>
          </a:p>
          <a:p>
            <a:pPr marL="0" indent="0">
              <a:buNone/>
            </a:pPr>
            <a:r>
              <a:rPr lang="en-US" sz="3000" dirty="0" smtClean="0"/>
              <a:t>5. The </a:t>
            </a:r>
            <a:r>
              <a:rPr lang="en-US" sz="3000" dirty="0"/>
              <a:t>US Christmas Contemporary Family Scenes and the separate skaters stamp of 1996 almost </a:t>
            </a:r>
            <a:r>
              <a:rPr lang="en-US" sz="3000" dirty="0" smtClean="0"/>
              <a:t>show </a:t>
            </a:r>
            <a:r>
              <a:rPr lang="en-US" sz="3000" dirty="0"/>
              <a:t>the use of watercolor, like the Greek C1-C4 do</a:t>
            </a:r>
            <a:r>
              <a:rPr lang="en-US" sz="3000" dirty="0" smtClean="0"/>
              <a:t>.</a:t>
            </a:r>
            <a:endParaRPr lang="en-US" sz="3000" dirty="0"/>
          </a:p>
        </p:txBody>
      </p:sp>
      <p:sp>
        <p:nvSpPr>
          <p:cNvPr id="4" name="Slide Number Placeholder 3"/>
          <p:cNvSpPr>
            <a:spLocks noGrp="1"/>
          </p:cNvSpPr>
          <p:nvPr>
            <p:ph type="sldNum" sz="quarter" idx="12"/>
          </p:nvPr>
        </p:nvSpPr>
        <p:spPr/>
        <p:txBody>
          <a:bodyPr/>
          <a:lstStyle/>
          <a:p>
            <a:fld id="{EC5B1934-908E-0440-9121-7768643952C8}" type="slidenum">
              <a:rPr lang="en-US" smtClean="0"/>
              <a:t>17</a:t>
            </a:fld>
            <a:endParaRPr lang="en-US"/>
          </a:p>
        </p:txBody>
      </p:sp>
    </p:spTree>
    <p:extLst>
      <p:ext uri="{BB962C8B-B14F-4D97-AF65-F5344CB8AC3E}">
        <p14:creationId xmlns:p14="http://schemas.microsoft.com/office/powerpoint/2010/main" val="6224821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3778" y="688622"/>
            <a:ext cx="7953022" cy="5502275"/>
          </a:xfrm>
        </p:spPr>
        <p:txBody>
          <a:bodyPr/>
          <a:lstStyle/>
          <a:p>
            <a:pPr marL="0" indent="0">
              <a:buNone/>
            </a:pPr>
            <a:r>
              <a:rPr lang="en-US" sz="3000" dirty="0" smtClean="0"/>
              <a:t>6. </a:t>
            </a:r>
            <a:r>
              <a:rPr lang="en-US" sz="3000" dirty="0"/>
              <a:t>Some comics on stamps were candidates. US Peanuts stamp showing Snoopy flying on his dog house of 2001, Marvel Comics Super Heroes sheet of 2007, the Bugs Bunny stamp of 1997, the Sunday Funnies set of 2010, the art of Disney sets of 2005, 2006, 2007, and 2008, the Rudolph the Red-Nosed Reindeer Christmas set of 2014, and the </a:t>
            </a:r>
            <a:r>
              <a:rPr lang="en-US" sz="3000" dirty="0" smtClean="0"/>
              <a:t>Charlie </a:t>
            </a:r>
            <a:r>
              <a:rPr lang="en-US" sz="3000" dirty="0"/>
              <a:t>Brown Christmas set of 2015 are examples, among many. But the artists’ hand or medium is not </a:t>
            </a:r>
            <a:r>
              <a:rPr lang="en-US" sz="3000" dirty="0" smtClean="0"/>
              <a:t>as </a:t>
            </a:r>
            <a:r>
              <a:rPr lang="en-US" sz="3000" dirty="0"/>
              <a:t>apparent as the criterion calls for</a:t>
            </a:r>
            <a:r>
              <a:rPr lang="en-US" sz="3000" dirty="0" smtClean="0"/>
              <a:t>.</a:t>
            </a:r>
            <a:endParaRPr lang="en-US" dirty="0"/>
          </a:p>
        </p:txBody>
      </p:sp>
      <p:sp>
        <p:nvSpPr>
          <p:cNvPr id="4" name="Slide Number Placeholder 3"/>
          <p:cNvSpPr>
            <a:spLocks noGrp="1"/>
          </p:cNvSpPr>
          <p:nvPr>
            <p:ph type="sldNum" sz="quarter" idx="12"/>
          </p:nvPr>
        </p:nvSpPr>
        <p:spPr/>
        <p:txBody>
          <a:bodyPr/>
          <a:lstStyle/>
          <a:p>
            <a:fld id="{EC5B1934-908E-0440-9121-7768643952C8}" type="slidenum">
              <a:rPr lang="en-US" smtClean="0"/>
              <a:t>18</a:t>
            </a:fld>
            <a:endParaRPr lang="en-US"/>
          </a:p>
        </p:txBody>
      </p:sp>
    </p:spTree>
    <p:extLst>
      <p:ext uri="{BB962C8B-B14F-4D97-AF65-F5344CB8AC3E}">
        <p14:creationId xmlns:p14="http://schemas.microsoft.com/office/powerpoint/2010/main" val="1102584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2176" y="714904"/>
            <a:ext cx="7969957" cy="5121451"/>
          </a:xfrm>
        </p:spPr>
        <p:txBody>
          <a:bodyPr>
            <a:normAutofit/>
          </a:bodyPr>
          <a:lstStyle/>
          <a:p>
            <a:pPr marL="0" indent="0">
              <a:buNone/>
            </a:pPr>
            <a:r>
              <a:rPr lang="en-US" sz="3000" dirty="0"/>
              <a:t>7. Starting in about the year 2000, some counties – some regular countries are included besides the usual for profit producers – have attached pieces of flock filigree, embroidery, felt, beads, and silk that were integrated into the design. Also, some stamps are made from lace or embroidery. Some are printed on wood, so that the wood’s grain compliments, or is somewhat integrated into, the printed design. Today, I have limited the presentation to more standard production methods for stamps.</a:t>
            </a:r>
          </a:p>
          <a:p>
            <a:pPr marL="0" indent="0">
              <a:buNone/>
            </a:pPr>
            <a:endParaRPr lang="en-US" dirty="0"/>
          </a:p>
        </p:txBody>
      </p:sp>
      <p:sp>
        <p:nvSpPr>
          <p:cNvPr id="4" name="Slide Number Placeholder 3"/>
          <p:cNvSpPr>
            <a:spLocks noGrp="1"/>
          </p:cNvSpPr>
          <p:nvPr>
            <p:ph type="sldNum" sz="quarter" idx="12"/>
          </p:nvPr>
        </p:nvSpPr>
        <p:spPr/>
        <p:txBody>
          <a:bodyPr/>
          <a:lstStyle/>
          <a:p>
            <a:fld id="{EC5B1934-908E-0440-9121-7768643952C8}" type="slidenum">
              <a:rPr lang="en-US" smtClean="0"/>
              <a:t>19</a:t>
            </a:fld>
            <a:endParaRPr lang="en-US"/>
          </a:p>
        </p:txBody>
      </p:sp>
    </p:spTree>
    <p:extLst>
      <p:ext uri="{BB962C8B-B14F-4D97-AF65-F5344CB8AC3E}">
        <p14:creationId xmlns:p14="http://schemas.microsoft.com/office/powerpoint/2010/main" val="116268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0578" y="647107"/>
            <a:ext cx="8308621" cy="4297426"/>
          </a:xfrm>
        </p:spPr>
        <p:txBody>
          <a:bodyPr>
            <a:normAutofit/>
          </a:bodyPr>
          <a:lstStyle/>
          <a:p>
            <a:pPr marL="0" indent="0">
              <a:buNone/>
            </a:pPr>
            <a:r>
              <a:rPr lang="en-US" sz="3000" dirty="0" smtClean="0"/>
              <a:t>Some stamps show the artists’ media in the stamps’ images</a:t>
            </a:r>
            <a:r>
              <a:rPr lang="en-US" sz="3000" dirty="0" smtClean="0"/>
              <a:t>.  To </a:t>
            </a:r>
            <a:r>
              <a:rPr lang="en-US" sz="3000" dirty="0" smtClean="0"/>
              <a:t>illustrate the idea, five examples are displayed</a:t>
            </a:r>
            <a:r>
              <a:rPr lang="en-US" sz="3000" dirty="0" smtClean="0"/>
              <a:t>.  They </a:t>
            </a:r>
            <a:r>
              <a:rPr lang="en-US" sz="3000" dirty="0" smtClean="0"/>
              <a:t>involve </a:t>
            </a:r>
            <a:endParaRPr lang="en-US" sz="3000" dirty="0"/>
          </a:p>
          <a:p>
            <a:r>
              <a:rPr lang="en-US" sz="3000" dirty="0" smtClean="0"/>
              <a:t>	</a:t>
            </a:r>
            <a:r>
              <a:rPr lang="en-US" sz="3000" dirty="0"/>
              <a:t>Engraving</a:t>
            </a:r>
          </a:p>
          <a:p>
            <a:r>
              <a:rPr lang="en-US" sz="3000" dirty="0" smtClean="0"/>
              <a:t>	Photography</a:t>
            </a:r>
          </a:p>
          <a:p>
            <a:r>
              <a:rPr lang="en-US" sz="3000" dirty="0" smtClean="0"/>
              <a:t>	</a:t>
            </a:r>
            <a:r>
              <a:rPr lang="en-US" sz="3000" dirty="0"/>
              <a:t>Oil Painting</a:t>
            </a:r>
          </a:p>
          <a:p>
            <a:r>
              <a:rPr lang="en-US" sz="3000" dirty="0" smtClean="0"/>
              <a:t>	Watercolor</a:t>
            </a:r>
          </a:p>
          <a:p>
            <a:r>
              <a:rPr lang="en-US" sz="3000" dirty="0" smtClean="0"/>
              <a:t>	Drawing</a:t>
            </a:r>
            <a:endParaRPr lang="en-US" sz="3000" dirty="0"/>
          </a:p>
        </p:txBody>
      </p:sp>
      <p:sp>
        <p:nvSpPr>
          <p:cNvPr id="4" name="Slide Number Placeholder 3"/>
          <p:cNvSpPr>
            <a:spLocks noGrp="1"/>
          </p:cNvSpPr>
          <p:nvPr>
            <p:ph type="sldNum" sz="quarter" idx="12"/>
          </p:nvPr>
        </p:nvSpPr>
        <p:spPr/>
        <p:txBody>
          <a:bodyPr/>
          <a:lstStyle/>
          <a:p>
            <a:fld id="{EC5B1934-908E-0440-9121-7768643952C8}" type="slidenum">
              <a:rPr lang="en-US" smtClean="0"/>
              <a:t>2</a:t>
            </a:fld>
            <a:endParaRPr lang="en-US"/>
          </a:p>
        </p:txBody>
      </p:sp>
    </p:spTree>
    <p:extLst>
      <p:ext uri="{BB962C8B-B14F-4D97-AF65-F5344CB8AC3E}">
        <p14:creationId xmlns:p14="http://schemas.microsoft.com/office/powerpoint/2010/main" val="15807203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0444" y="2740380"/>
            <a:ext cx="3702756" cy="1120422"/>
          </a:xfrm>
        </p:spPr>
        <p:txBody>
          <a:bodyPr>
            <a:normAutofit lnSpcReduction="10000"/>
          </a:bodyPr>
          <a:lstStyle/>
          <a:p>
            <a:pPr marL="0" indent="0" algn="ctr">
              <a:buNone/>
            </a:pPr>
            <a:r>
              <a:rPr lang="en-US" sz="7500" b="1" dirty="0" smtClean="0"/>
              <a:t>THE </a:t>
            </a:r>
            <a:r>
              <a:rPr lang="en-US" sz="7500" b="1" dirty="0" smtClean="0"/>
              <a:t>END</a:t>
            </a:r>
            <a:endParaRPr lang="en-US" sz="7500" b="1" dirty="0"/>
          </a:p>
        </p:txBody>
      </p:sp>
      <p:sp>
        <p:nvSpPr>
          <p:cNvPr id="4" name="Slide Number Placeholder 3"/>
          <p:cNvSpPr>
            <a:spLocks noGrp="1"/>
          </p:cNvSpPr>
          <p:nvPr>
            <p:ph type="sldNum" sz="quarter" idx="12"/>
          </p:nvPr>
        </p:nvSpPr>
        <p:spPr/>
        <p:txBody>
          <a:bodyPr/>
          <a:lstStyle/>
          <a:p>
            <a:fld id="{EC5B1934-908E-0440-9121-7768643952C8}" type="slidenum">
              <a:rPr lang="en-US" smtClean="0"/>
              <a:t>20</a:t>
            </a:fld>
            <a:endParaRPr lang="en-US"/>
          </a:p>
        </p:txBody>
      </p:sp>
    </p:spTree>
    <p:extLst>
      <p:ext uri="{BB962C8B-B14F-4D97-AF65-F5344CB8AC3E}">
        <p14:creationId xmlns:p14="http://schemas.microsoft.com/office/powerpoint/2010/main" val="31908171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413985"/>
          </a:xfrm>
        </p:spPr>
        <p:txBody>
          <a:bodyPr>
            <a:normAutofit fontScale="90000"/>
          </a:bodyPr>
          <a:lstStyle/>
          <a:p>
            <a:pPr algn="l"/>
            <a:r>
              <a:rPr lang="en-US" sz="3600" b="1" dirty="0"/>
              <a:t>Engraving: </a:t>
            </a:r>
            <a:r>
              <a:rPr lang="en-US" sz="3600" dirty="0"/>
              <a:t>USA, </a:t>
            </a:r>
            <a:r>
              <a:rPr lang="en-US" sz="3600" dirty="0" smtClean="0"/>
              <a:t>1898</a:t>
            </a:r>
            <a:endParaRPr lang="en-US" dirty="0"/>
          </a:p>
        </p:txBody>
      </p:sp>
      <p:sp>
        <p:nvSpPr>
          <p:cNvPr id="4" name="Slide Number Placeholder 3"/>
          <p:cNvSpPr>
            <a:spLocks noGrp="1"/>
          </p:cNvSpPr>
          <p:nvPr>
            <p:ph type="sldNum" sz="quarter" idx="12"/>
          </p:nvPr>
        </p:nvSpPr>
        <p:spPr/>
        <p:txBody>
          <a:bodyPr/>
          <a:lstStyle/>
          <a:p>
            <a:fld id="{EC5B1934-908E-0440-9121-7768643952C8}" type="slidenum">
              <a:rPr lang="en-US" smtClean="0"/>
              <a:t>3</a:t>
            </a:fld>
            <a:endParaRPr lang="en-US"/>
          </a:p>
        </p:txBody>
      </p:sp>
      <p:pic>
        <p:nvPicPr>
          <p:cNvPr id="5" name="Picture 4" descr="transmiss 2 cent.jpe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0985" y="1241777"/>
            <a:ext cx="8298413" cy="4887153"/>
          </a:xfrm>
          <a:prstGeom prst="rect">
            <a:avLst/>
          </a:prstGeom>
        </p:spPr>
      </p:pic>
    </p:spTree>
    <p:extLst>
      <p:ext uri="{BB962C8B-B14F-4D97-AF65-F5344CB8AC3E}">
        <p14:creationId xmlns:p14="http://schemas.microsoft.com/office/powerpoint/2010/main" val="41506956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ransmiss one dollar.jpe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57200" y="315515"/>
            <a:ext cx="8229600" cy="6040835"/>
          </a:xfrm>
        </p:spPr>
      </p:pic>
      <p:sp>
        <p:nvSpPr>
          <p:cNvPr id="4" name="Slide Number Placeholder 3"/>
          <p:cNvSpPr>
            <a:spLocks noGrp="1"/>
          </p:cNvSpPr>
          <p:nvPr>
            <p:ph type="sldNum" sz="quarter" idx="12"/>
          </p:nvPr>
        </p:nvSpPr>
        <p:spPr/>
        <p:txBody>
          <a:bodyPr/>
          <a:lstStyle/>
          <a:p>
            <a:fld id="{EC5B1934-908E-0440-9121-7768643952C8}" type="slidenum">
              <a:rPr lang="en-US" smtClean="0"/>
              <a:t>4</a:t>
            </a:fld>
            <a:endParaRPr lang="en-US"/>
          </a:p>
        </p:txBody>
      </p:sp>
    </p:spTree>
    <p:extLst>
      <p:ext uri="{BB962C8B-B14F-4D97-AF65-F5344CB8AC3E}">
        <p14:creationId xmlns:p14="http://schemas.microsoft.com/office/powerpoint/2010/main" val="37308998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ransmiss 2 dollars.jpe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457200" y="508704"/>
            <a:ext cx="8229600" cy="5847646"/>
          </a:xfrm>
        </p:spPr>
      </p:pic>
      <p:sp>
        <p:nvSpPr>
          <p:cNvPr id="4" name="Slide Number Placeholder 3"/>
          <p:cNvSpPr>
            <a:spLocks noGrp="1"/>
          </p:cNvSpPr>
          <p:nvPr>
            <p:ph type="sldNum" sz="quarter" idx="12"/>
          </p:nvPr>
        </p:nvSpPr>
        <p:spPr/>
        <p:txBody>
          <a:bodyPr/>
          <a:lstStyle/>
          <a:p>
            <a:fld id="{EC5B1934-908E-0440-9121-7768643952C8}" type="slidenum">
              <a:rPr lang="en-US" smtClean="0"/>
              <a:t>5</a:t>
            </a:fld>
            <a:endParaRPr lang="en-US"/>
          </a:p>
        </p:txBody>
      </p:sp>
    </p:spTree>
    <p:extLst>
      <p:ext uri="{BB962C8B-B14F-4D97-AF65-F5344CB8AC3E}">
        <p14:creationId xmlns:p14="http://schemas.microsoft.com/office/powerpoint/2010/main" val="3720844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1944803" cy="1143000"/>
          </a:xfrm>
        </p:spPr>
        <p:txBody>
          <a:bodyPr>
            <a:normAutofit/>
          </a:bodyPr>
          <a:lstStyle/>
          <a:p>
            <a:pPr>
              <a:tabLst>
                <a:tab pos="1196975" algn="l"/>
              </a:tabLst>
            </a:pPr>
            <a:r>
              <a:rPr lang="en-US" sz="3200" b="1" dirty="0" smtClean="0"/>
              <a:t>Classics</a:t>
            </a:r>
            <a:r>
              <a:rPr lang="en-US" sz="3200" dirty="0" smtClean="0"/>
              <a:t>, 2016</a:t>
            </a:r>
            <a:endParaRPr lang="en-US" sz="3200" dirty="0"/>
          </a:p>
        </p:txBody>
      </p:sp>
      <p:sp>
        <p:nvSpPr>
          <p:cNvPr id="4" name="Slide Number Placeholder 3"/>
          <p:cNvSpPr>
            <a:spLocks noGrp="1"/>
          </p:cNvSpPr>
          <p:nvPr>
            <p:ph type="sldNum" sz="quarter" idx="12"/>
          </p:nvPr>
        </p:nvSpPr>
        <p:spPr/>
        <p:txBody>
          <a:bodyPr/>
          <a:lstStyle/>
          <a:p>
            <a:fld id="{EC5B1934-908E-0440-9121-7768643952C8}" type="slidenum">
              <a:rPr lang="en-US" smtClean="0"/>
              <a:t>6</a:t>
            </a:fld>
            <a:endParaRPr lang="en-US"/>
          </a:p>
        </p:txBody>
      </p:sp>
      <p:pic>
        <p:nvPicPr>
          <p:cNvPr id="6" name="Picture 5" descr="Classics 2016.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22619" y="274637"/>
            <a:ext cx="4160403" cy="6277599"/>
          </a:xfrm>
          <a:prstGeom prst="rect">
            <a:avLst/>
          </a:prstGeom>
        </p:spPr>
      </p:pic>
    </p:spTree>
    <p:extLst>
      <p:ext uri="{BB962C8B-B14F-4D97-AF65-F5344CB8AC3E}">
        <p14:creationId xmlns:p14="http://schemas.microsoft.com/office/powerpoint/2010/main" val="115842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4638"/>
            <a:ext cx="8229600" cy="5851525"/>
          </a:xfrm>
        </p:spPr>
        <p:txBody>
          <a:bodyPr/>
          <a:lstStyle/>
          <a:p>
            <a:pPr marL="0" indent="0">
              <a:buNone/>
            </a:pPr>
            <a:r>
              <a:rPr lang="en-US" dirty="0" smtClean="0"/>
              <a:t>Many revenue stamps are </a:t>
            </a:r>
            <a:r>
              <a:rPr lang="en-US" dirty="0" smtClean="0"/>
              <a:t>examples.</a:t>
            </a:r>
            <a:endParaRPr lang="en-US" dirty="0"/>
          </a:p>
        </p:txBody>
      </p:sp>
      <p:sp>
        <p:nvSpPr>
          <p:cNvPr id="4" name="Slide Number Placeholder 3"/>
          <p:cNvSpPr>
            <a:spLocks noGrp="1"/>
          </p:cNvSpPr>
          <p:nvPr>
            <p:ph type="sldNum" sz="quarter" idx="12"/>
          </p:nvPr>
        </p:nvSpPr>
        <p:spPr/>
        <p:txBody>
          <a:bodyPr/>
          <a:lstStyle/>
          <a:p>
            <a:fld id="{EC5B1934-908E-0440-9121-7768643952C8}" type="slidenum">
              <a:rPr lang="en-US" smtClean="0"/>
              <a:t>7</a:t>
            </a:fld>
            <a:endParaRPr lang="en-US"/>
          </a:p>
        </p:txBody>
      </p:sp>
      <p:pic>
        <p:nvPicPr>
          <p:cNvPr id="5" name="Picture 4"/>
          <p:cNvPicPr>
            <a:picLocks noChangeAspect="1"/>
          </p:cNvPicPr>
          <p:nvPr/>
        </p:nvPicPr>
        <p:blipFill>
          <a:blip r:embed="rId2"/>
          <a:stretch>
            <a:fillRect/>
          </a:stretch>
        </p:blipFill>
        <p:spPr>
          <a:xfrm>
            <a:off x="2355661" y="830477"/>
            <a:ext cx="4432678" cy="5525873"/>
          </a:xfrm>
          <a:prstGeom prst="rect">
            <a:avLst/>
          </a:prstGeom>
        </p:spPr>
      </p:pic>
    </p:spTree>
    <p:extLst>
      <p:ext uri="{BB962C8B-B14F-4D97-AF65-F5344CB8AC3E}">
        <p14:creationId xmlns:p14="http://schemas.microsoft.com/office/powerpoint/2010/main" val="232664972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292651"/>
            <a:ext cx="8388777" cy="6058381"/>
          </a:xfrm>
        </p:spPr>
        <p:txBody>
          <a:bodyPr/>
          <a:lstStyle/>
          <a:p>
            <a:pPr marL="0" indent="0">
              <a:buNone/>
            </a:pPr>
            <a:r>
              <a:rPr lang="en-US" b="1" dirty="0" smtClean="0"/>
              <a:t>Photography: </a:t>
            </a:r>
            <a:r>
              <a:rPr lang="en-US" dirty="0" smtClean="0"/>
              <a:t>USA, 2001</a:t>
            </a:r>
          </a:p>
          <a:p>
            <a:pPr marL="0" indent="0">
              <a:buNone/>
            </a:pPr>
            <a:endParaRPr lang="en-US" dirty="0"/>
          </a:p>
        </p:txBody>
      </p:sp>
      <p:sp>
        <p:nvSpPr>
          <p:cNvPr id="4" name="Slide Number Placeholder 3"/>
          <p:cNvSpPr>
            <a:spLocks noGrp="1"/>
          </p:cNvSpPr>
          <p:nvPr>
            <p:ph type="sldNum" sz="quarter" idx="12"/>
          </p:nvPr>
        </p:nvSpPr>
        <p:spPr/>
        <p:txBody>
          <a:bodyPr/>
          <a:lstStyle/>
          <a:p>
            <a:fld id="{EC5B1934-908E-0440-9121-7768643952C8}" type="slidenum">
              <a:rPr lang="en-US" smtClean="0"/>
              <a:t>8</a:t>
            </a:fld>
            <a:endParaRPr lang="en-US"/>
          </a:p>
        </p:txBody>
      </p:sp>
      <p:pic>
        <p:nvPicPr>
          <p:cNvPr id="6" name="Picture 5" descr="Photography detai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2408" y="1461198"/>
            <a:ext cx="8393568" cy="3721286"/>
          </a:xfrm>
          <a:prstGeom prst="rect">
            <a:avLst/>
          </a:prstGeom>
        </p:spPr>
      </p:pic>
    </p:spTree>
    <p:extLst>
      <p:ext uri="{BB962C8B-B14F-4D97-AF65-F5344CB8AC3E}">
        <p14:creationId xmlns:p14="http://schemas.microsoft.com/office/powerpoint/2010/main" val="25386262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74638"/>
            <a:ext cx="8229600" cy="6009541"/>
          </a:xfrm>
        </p:spPr>
        <p:txBody>
          <a:bodyPr/>
          <a:lstStyle/>
          <a:p>
            <a:pPr marL="0" indent="0">
              <a:buNone/>
            </a:pPr>
            <a:r>
              <a:rPr lang="en-US" b="1" dirty="0" smtClean="0"/>
              <a:t>Oil Painting: </a:t>
            </a:r>
            <a:r>
              <a:rPr lang="en-US" dirty="0" smtClean="0"/>
              <a:t>USA, </a:t>
            </a:r>
            <a:r>
              <a:rPr lang="en-US" dirty="0" smtClean="0"/>
              <a:t>2020</a:t>
            </a:r>
            <a:endParaRPr lang="en-US" dirty="0"/>
          </a:p>
        </p:txBody>
      </p:sp>
      <p:sp>
        <p:nvSpPr>
          <p:cNvPr id="5" name="Slide Number Placeholder 4"/>
          <p:cNvSpPr>
            <a:spLocks noGrp="1"/>
          </p:cNvSpPr>
          <p:nvPr>
            <p:ph type="sldNum" sz="quarter" idx="12"/>
          </p:nvPr>
        </p:nvSpPr>
        <p:spPr/>
        <p:txBody>
          <a:bodyPr/>
          <a:lstStyle/>
          <a:p>
            <a:fld id="{EC5B1934-908E-0440-9121-7768643952C8}" type="slidenum">
              <a:rPr lang="en-US" smtClean="0"/>
              <a:t>9</a:t>
            </a:fld>
            <a:endParaRPr lang="en-US"/>
          </a:p>
        </p:txBody>
      </p:sp>
      <p:pic>
        <p:nvPicPr>
          <p:cNvPr id="4" name="Picture 3"/>
          <p:cNvPicPr>
            <a:picLocks noChangeAspect="1"/>
          </p:cNvPicPr>
          <p:nvPr/>
        </p:nvPicPr>
        <p:blipFill>
          <a:blip r:embed="rId2"/>
          <a:stretch>
            <a:fillRect/>
          </a:stretch>
        </p:blipFill>
        <p:spPr>
          <a:xfrm>
            <a:off x="2415904" y="894181"/>
            <a:ext cx="4312192" cy="5554420"/>
          </a:xfrm>
          <a:prstGeom prst="rect">
            <a:avLst/>
          </a:prstGeom>
        </p:spPr>
      </p:pic>
    </p:spTree>
    <p:extLst>
      <p:ext uri="{BB962C8B-B14F-4D97-AF65-F5344CB8AC3E}">
        <p14:creationId xmlns:p14="http://schemas.microsoft.com/office/powerpoint/2010/main" val="27552376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469</TotalTime>
  <Words>483</Words>
  <Application>Microsoft Office PowerPoint</Application>
  <PresentationFormat>On-screen Show (4:3)</PresentationFormat>
  <Paragraphs>47</Paragraphs>
  <Slides>20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Stamps that Show or Reflect the Details of the Artwork  David Farnsworth</vt:lpstr>
      <vt:lpstr>PowerPoint Presentation</vt:lpstr>
      <vt:lpstr>Engraving: USA, 1898</vt:lpstr>
      <vt:lpstr>PowerPoint Presentation</vt:lpstr>
      <vt:lpstr>PowerPoint Presentation</vt:lpstr>
      <vt:lpstr>Classics, 2016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RIT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Stamps that Reveal the Details of the Artwork  David Farnsworth</dc:title>
  <dc:creator>David Farnsworth</dc:creator>
  <cp:lastModifiedBy>Tom Fortunato</cp:lastModifiedBy>
  <cp:revision>59</cp:revision>
  <dcterms:created xsi:type="dcterms:W3CDTF">2020-10-08T00:27:31Z</dcterms:created>
  <dcterms:modified xsi:type="dcterms:W3CDTF">2020-11-11T02:00:05Z</dcterms:modified>
</cp:coreProperties>
</file>