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7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73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33CC"/>
    <a:srgbClr val="0000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AB762-30C2-4F04-9D2C-72DEE2ACAA26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FA3EE-9794-4888-ABA6-C83A9E686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83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91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1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29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3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8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30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30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05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1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7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45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97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36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1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71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70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33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2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6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3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3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5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3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1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A3EE-9794-4888-ABA6-C83A9E686E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CF30-8B1F-417C-A637-0AABE73680F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155A2-39C3-431F-8D13-A4D555A41224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9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F07A-59CD-431D-AF5E-E167F80D76BA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7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5C50-AF68-425C-A72A-A1CF45E09BFE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1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3EC3-3A2C-4C92-ADDE-B799FB0C6E4C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5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8286-7C66-481B-962E-E2E1E32631D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6760-6C5D-46E8-9C28-2F3CBB869775}" type="datetime1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6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538E-CAA6-46E0-8D81-B6C55BEFAA0F}" type="datetime1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6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CD7C-C9FF-46BD-ABDA-722CBA56C513}" type="datetime1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2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81C-F20F-4D30-9488-14815B8604B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6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652-A1AB-43BE-901E-F74796F5490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9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AEA8-E580-4295-94E2-A8B78E1DB2FB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665E-EF26-4CDC-BB21-E2FFE18A6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1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590" y="558570"/>
            <a:ext cx="5709314" cy="3073235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Baseball </a:t>
            </a:r>
            <a:r>
              <a:rPr lang="en-US" sz="5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on Worldwide Covers</a:t>
            </a:r>
            <a:endParaRPr lang="en-US" sz="5000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3689" y="3890270"/>
            <a:ext cx="5015115" cy="2389344"/>
          </a:xfrm>
        </p:spPr>
        <p:txBody>
          <a:bodyPr>
            <a:normAutofit/>
          </a:bodyPr>
          <a:lstStyle/>
          <a:p>
            <a:r>
              <a:rPr lang="en-US" sz="3600" b="1" dirty="0"/>
              <a:t>A Presentation for the</a:t>
            </a:r>
          </a:p>
          <a:p>
            <a:r>
              <a:rPr lang="en-US" sz="3600" b="1" dirty="0"/>
              <a:t>Rochester Philatelic </a:t>
            </a:r>
            <a:r>
              <a:rPr lang="en-US" sz="3600" b="1" dirty="0" smtClean="0"/>
              <a:t>Association, 2019</a:t>
            </a:r>
            <a:endParaRPr lang="en-US" sz="3600" b="1" dirty="0"/>
          </a:p>
          <a:p>
            <a:r>
              <a:rPr lang="en-US" sz="3600" b="1" dirty="0"/>
              <a:t>by Luis Greiff, Jr.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19" y="209521"/>
            <a:ext cx="4165976" cy="6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9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Celebrate the Century baseball issues.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92" y="589402"/>
            <a:ext cx="2734430" cy="2283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84" y="4380570"/>
            <a:ext cx="1897516" cy="18880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4" y="606368"/>
            <a:ext cx="6035040" cy="3438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06" y="3004190"/>
            <a:ext cx="5843016" cy="32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10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Minor league commemorative cancel and kids sports issues.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8" y="589401"/>
            <a:ext cx="7553928" cy="4175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17" y="2608857"/>
            <a:ext cx="6386405" cy="3659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7530" y="5942832"/>
            <a:ext cx="176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PMW cachet 5/5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7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11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Baseball Legendary Playing Fields commemoratives set of 10.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6" y="559181"/>
            <a:ext cx="6940626" cy="3824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91" y="2809301"/>
            <a:ext cx="6299731" cy="3451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70" y="964433"/>
            <a:ext cx="2412752" cy="1469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33" y="4864729"/>
            <a:ext cx="1957409" cy="1379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343" y="4439502"/>
            <a:ext cx="155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Edken</a:t>
            </a:r>
            <a:r>
              <a:rPr lang="en-US" b="1" dirty="0" smtClean="0">
                <a:solidFill>
                  <a:srgbClr val="002060"/>
                </a:solidFill>
              </a:rPr>
              <a:t> cachets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1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Canadian baseball- 150 years and 2001 Toronto Blue Jays 25</a:t>
            </a:r>
            <a:r>
              <a:rPr lang="en-US" b="1" baseline="30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year.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4" y="589402"/>
            <a:ext cx="6161256" cy="3617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35" y="2872686"/>
            <a:ext cx="5739787" cy="339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56" y="589402"/>
            <a:ext cx="4241971" cy="2193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83" y="3301944"/>
            <a:ext cx="2937512" cy="2966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555" y="4314403"/>
            <a:ext cx="90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Canada Post cachets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4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13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Chinese Taipei baseball- Little League champs 1975 and 1977.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5" y="589402"/>
            <a:ext cx="5488291" cy="3757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2699132"/>
            <a:ext cx="5024001" cy="3569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09" y="1357599"/>
            <a:ext cx="2946498" cy="4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05" y="589402"/>
            <a:ext cx="1960712" cy="1982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5" y="5125768"/>
            <a:ext cx="2884918" cy="364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6" y="4490881"/>
            <a:ext cx="1634061" cy="163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14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Peoples Republic of China and Dominican Republic issues. 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9" y="589402"/>
            <a:ext cx="5338086" cy="3003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89402"/>
            <a:ext cx="5547076" cy="2924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79" y="3210672"/>
            <a:ext cx="4882896" cy="3136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8" y="3705745"/>
            <a:ext cx="4287035" cy="26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0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15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1993 Casey at the Bat animated Disney film set from The Gambia.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348" y="736092"/>
            <a:ext cx="8147304" cy="5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16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1993 Casey at the Bat 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souvenir sheet from 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Gambia.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75" y="663190"/>
            <a:ext cx="8312247" cy="56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2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17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1993 Casey at the Bat souvenir sheet from The Gambia.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7" y="659292"/>
            <a:ext cx="8318024" cy="56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7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18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1986 Grenada Disney set issued for the </a:t>
            </a:r>
            <a:r>
              <a:rPr lang="en-US" b="1" dirty="0" err="1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Ameripex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1986 stamp expo.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9" y="589402"/>
            <a:ext cx="5271810" cy="3540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79" y="2868693"/>
            <a:ext cx="5188943" cy="35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5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first US sport stamp, village baseball by BEP artist William Roach.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2" y="916315"/>
            <a:ext cx="9391980" cy="52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3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68656" y="132938"/>
            <a:ext cx="11054685" cy="45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1986 Grenada Disney 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souvenir sheet issued 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 the </a:t>
            </a:r>
            <a:r>
              <a:rPr lang="en-US" b="1" dirty="0" err="1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Ameripex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1986 stamp expo.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84" y="674783"/>
            <a:ext cx="8234830" cy="55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20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48183" y="132938"/>
            <a:ext cx="11095629" cy="45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1986 Grenada Disney souvenir sheet issued for the </a:t>
            </a:r>
            <a:r>
              <a:rPr lang="en-US" b="1" dirty="0" err="1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Ameripex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1986 stamp expo.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01" y="692385"/>
            <a:ext cx="8215395" cy="54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56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21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Japanese issues- 50</a:t>
            </a:r>
            <a:r>
              <a:rPr lang="en-US" b="1" baseline="30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high school championship, 33</a:t>
            </a:r>
            <a:r>
              <a:rPr lang="en-US" b="1" baseline="30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rd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national athletic meet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7" y="589401"/>
            <a:ext cx="5964110" cy="3457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46" y="2810734"/>
            <a:ext cx="6059276" cy="3565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57" y="589401"/>
            <a:ext cx="3634488" cy="2089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665" y="4047266"/>
            <a:ext cx="358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Japan Stamp Publicity Assn. cachet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5164" y="6083932"/>
            <a:ext cx="143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Z Silks cachet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36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22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Japan issues- 50</a:t>
            </a:r>
            <a:r>
              <a:rPr lang="en-US" b="1" baseline="30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Intercity championships, 50</a:t>
            </a:r>
            <a:r>
              <a:rPr lang="en-US" b="1" baseline="300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Anniversary Pro Ball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79" y="624270"/>
            <a:ext cx="4429539" cy="2459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1" y="3868674"/>
            <a:ext cx="4151118" cy="2399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1" y="624270"/>
            <a:ext cx="5367528" cy="3163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16" y="3228920"/>
            <a:ext cx="5280306" cy="30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1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362977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23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Netherlands </a:t>
            </a:r>
            <a:r>
              <a:rPr lang="en-US" b="1" dirty="0" err="1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Antillies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sports issue. 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77" y="1046602"/>
            <a:ext cx="8954045" cy="4682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3921" y="5728771"/>
            <a:ext cx="332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Netherlands </a:t>
            </a:r>
            <a:r>
              <a:rPr lang="en-US" b="1" dirty="0" err="1" smtClean="0">
                <a:solidFill>
                  <a:srgbClr val="002060"/>
                </a:solidFill>
              </a:rPr>
              <a:t>Antillies</a:t>
            </a:r>
            <a:r>
              <a:rPr lang="en-US" b="1" dirty="0" smtClean="0">
                <a:solidFill>
                  <a:srgbClr val="002060"/>
                </a:solidFill>
              </a:rPr>
              <a:t> Post cachet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1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24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Nicaragua 1974 History of Baseball commemorative series.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8" y="589402"/>
            <a:ext cx="5663790" cy="3212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19" y="2990068"/>
            <a:ext cx="5684703" cy="32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08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25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71111" y="132938"/>
            <a:ext cx="10449774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Turks &amp; Caicos Norman Rockwell issue, 1948 painting The Three Umpires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99" y="1239096"/>
            <a:ext cx="8494523" cy="4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3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26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Combo cover for the 1998 Babe Ruth Celebrate the Century issue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2" y="1388125"/>
            <a:ext cx="9553660" cy="4141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991" y="5529997"/>
            <a:ext cx="121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LEB cachet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58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27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32512" y="132938"/>
            <a:ext cx="1046783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Canadian issue honoring the 1919 Vancouver Asahi Int. League Champs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2" y="589402"/>
            <a:ext cx="9504370" cy="55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4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8" y="6268598"/>
            <a:ext cx="10840600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28                                                                                                    </a:t>
            </a:r>
            <a:r>
              <a:rPr lang="en-US" sz="16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Scanning and layout by Tom Fortunato</a:t>
            </a:r>
            <a:endParaRPr lang="en-US" sz="16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32512" y="132938"/>
            <a:ext cx="1046783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 Further Information Online...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9319" y="769449"/>
            <a:ext cx="11732472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APS U.S. Baseball Album-</a:t>
            </a:r>
            <a:r>
              <a:rPr lang="en-US" sz="2200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200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https://stamps.org/Portals/0/albums/Baseball-2012.pdf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9181" y="1405960"/>
            <a:ext cx="11969087" cy="45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Smithsonian </a:t>
            </a:r>
            <a:r>
              <a:rPr lang="en-US" b="1" dirty="0" smtClean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Exhibit-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https://postalmuseum.si.edu/exhibits/upcoming/baseball/index.html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1883" y="2042471"/>
            <a:ext cx="11969087" cy="45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Ed Stephan's Baseball </a:t>
            </a:r>
            <a:r>
              <a:rPr lang="en-US" b="1" dirty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on Stamps-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http://www.edstephan.org/webstuff/bbstamps/as.html 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1882" y="2666494"/>
            <a:ext cx="11969087" cy="45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History </a:t>
            </a:r>
            <a:r>
              <a:rPr lang="en-US" b="1" dirty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of Baseball-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http://baseballresearch.ca/wp-content/uploads/2018/12/Schulz18.pdf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1011" y="3349980"/>
            <a:ext cx="11969087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206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Baseball Stamps &amp; Postmarks Blog-</a:t>
            </a:r>
            <a:r>
              <a:rPr lang="en-US" sz="2200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http://baseballstamp.blogspot.com/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09181" y="4459090"/>
            <a:ext cx="11969087" cy="1277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A50021"/>
                </a:solidFill>
                <a:latin typeface="Brannboll S PERSONAL USE ONLY" panose="02000000000000000000" pitchFamily="2" charset="0"/>
                <a:ea typeface="Adobe Gothic Std B" panose="020B0800000000000000" pitchFamily="34" charset="-128"/>
              </a:rPr>
              <a:t>Thanks for Watching0</a:t>
            </a:r>
            <a:endParaRPr lang="en-US" sz="10000" b="1" dirty="0">
              <a:solidFill>
                <a:srgbClr val="A50021"/>
              </a:solidFill>
              <a:latin typeface="Brannboll S PERSONAL USE ONLY" panose="02000000000000000000" pitchFamily="2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44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 baseball centennial and Jackie Robinson commemoratives.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1" y="573805"/>
            <a:ext cx="6776013" cy="3840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72" y="2705389"/>
            <a:ext cx="6433850" cy="3563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7272" y="59428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Artmaster</a:t>
            </a:r>
            <a:r>
              <a:rPr lang="en-US" b="1" dirty="0" smtClean="0">
                <a:solidFill>
                  <a:srgbClr val="002060"/>
                </a:solidFill>
              </a:rPr>
              <a:t> cachet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Babe Ruth and Roberto Clemente commemoratives.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5" y="589401"/>
            <a:ext cx="6319903" cy="3508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8" y="2830094"/>
            <a:ext cx="6103344" cy="3438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877" y="409827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HF cachet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2858" y="5899266"/>
            <a:ext cx="112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HF cachet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1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4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Lou Gehrig and Olympic baseball commemoratives.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8" y="601247"/>
            <a:ext cx="6112484" cy="3385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46" y="2883369"/>
            <a:ext cx="6059276" cy="3385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183" y="398647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Artcraft</a:t>
            </a:r>
            <a:r>
              <a:rPr lang="en-US" b="1" dirty="0" smtClean="0">
                <a:solidFill>
                  <a:srgbClr val="002060"/>
                </a:solidFill>
              </a:rPr>
              <a:t> cachet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6762" y="5899265"/>
            <a:ext cx="188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Fleetwood cachet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88" y="1057620"/>
            <a:ext cx="5061732" cy="16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3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5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Softball issues, including the introduction of women's Olympic softball.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7" y="589402"/>
            <a:ext cx="6792315" cy="3817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23" y="2728417"/>
            <a:ext cx="6400799" cy="3522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809" y="4406747"/>
            <a:ext cx="196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Fleetwood cachet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04" y="1376540"/>
            <a:ext cx="4246375" cy="11550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72" y="5970375"/>
            <a:ext cx="186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Fleetwood cachet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7" y="4704970"/>
            <a:ext cx="3236379" cy="13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5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Casey at 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Bat baseball </a:t>
            </a:r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poem written in 1888 by Ernest </a:t>
            </a:r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Thayer.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8" y="893648"/>
            <a:ext cx="8649109" cy="4802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382" y="5695720"/>
            <a:ext cx="186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Mystic cachet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89" y="4115344"/>
            <a:ext cx="5508433" cy="21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Celebrate the Century baseball issues.</a:t>
            </a:r>
            <a:endParaRPr lang="en-US" b="1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42" y="589403"/>
            <a:ext cx="7475953" cy="40917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07" y="2971278"/>
            <a:ext cx="6029915" cy="341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27" y="589402"/>
            <a:ext cx="2215915" cy="2215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97" y="4390573"/>
            <a:ext cx="2034887" cy="20005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710" y="4681183"/>
            <a:ext cx="11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HF cachet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774" y="5744756"/>
            <a:ext cx="150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Bonnie </a:t>
            </a:r>
            <a:r>
              <a:rPr lang="en-US" b="1" dirty="0" err="1" smtClean="0">
                <a:solidFill>
                  <a:srgbClr val="002060"/>
                </a:solidFill>
              </a:rPr>
              <a:t>Fuson</a:t>
            </a:r>
            <a:r>
              <a:rPr lang="en-US" b="1" dirty="0" smtClean="0">
                <a:solidFill>
                  <a:srgbClr val="002060"/>
                </a:solidFill>
              </a:rPr>
              <a:t> cachet, 7/10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9" y="6268598"/>
            <a:ext cx="10190603" cy="4564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8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698" y="132938"/>
            <a:ext cx="10190603" cy="45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Celebrate the Century baseball 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5" y="589402"/>
            <a:ext cx="6772070" cy="3762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275" y="2777144"/>
            <a:ext cx="6301647" cy="3491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01" y="589402"/>
            <a:ext cx="2142562" cy="2121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22" y="4217158"/>
            <a:ext cx="2171057" cy="2100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719" y="4338205"/>
            <a:ext cx="11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HF cachet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785" y="5769504"/>
            <a:ext cx="95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Shadow cachet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5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443</Words>
  <Application>Microsoft Office PowerPoint</Application>
  <PresentationFormat>Widescreen</PresentationFormat>
  <Paragraphs>113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Adobe Gothic Std B</vt:lpstr>
      <vt:lpstr>Arial</vt:lpstr>
      <vt:lpstr>Brannboll S PERSONAL USE ONLY</vt:lpstr>
      <vt:lpstr>Calibri</vt:lpstr>
      <vt:lpstr>Calibri Light</vt:lpstr>
      <vt:lpstr>Office Theme</vt:lpstr>
      <vt:lpstr>Baseball on Worldwide Covers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Fortunato</dc:creator>
  <cp:lastModifiedBy>Tom Fortunato</cp:lastModifiedBy>
  <cp:revision>56</cp:revision>
  <dcterms:created xsi:type="dcterms:W3CDTF">2019-09-28T02:11:49Z</dcterms:created>
  <dcterms:modified xsi:type="dcterms:W3CDTF">2019-10-04T01:16:58Z</dcterms:modified>
</cp:coreProperties>
</file>