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68" r:id="rId5"/>
    <p:sldId id="272" r:id="rId6"/>
    <p:sldId id="267" r:id="rId7"/>
    <p:sldId id="258" r:id="rId8"/>
    <p:sldId id="259" r:id="rId9"/>
    <p:sldId id="261" r:id="rId10"/>
    <p:sldId id="269" r:id="rId11"/>
    <p:sldId id="271" r:id="rId12"/>
    <p:sldId id="262" r:id="rId13"/>
    <p:sldId id="263" r:id="rId14"/>
    <p:sldId id="264" r:id="rId15"/>
    <p:sldId id="265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2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1726A-5956-4CC2-A2A4-160B21DAB525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7C4A-DA62-4354-8640-A77BAFB10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52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1726A-5956-4CC2-A2A4-160B21DAB525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7C4A-DA62-4354-8640-A77BAFB10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86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1726A-5956-4CC2-A2A4-160B21DAB525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7C4A-DA62-4354-8640-A77BAFB10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44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1726A-5956-4CC2-A2A4-160B21DAB525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7C4A-DA62-4354-8640-A77BAFB10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240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1726A-5956-4CC2-A2A4-160B21DAB525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7C4A-DA62-4354-8640-A77BAFB10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9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1726A-5956-4CC2-A2A4-160B21DAB525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7C4A-DA62-4354-8640-A77BAFB10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805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1726A-5956-4CC2-A2A4-160B21DAB525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7C4A-DA62-4354-8640-A77BAFB10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11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1726A-5956-4CC2-A2A4-160B21DAB525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7C4A-DA62-4354-8640-A77BAFB10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93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1726A-5956-4CC2-A2A4-160B21DAB525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7C4A-DA62-4354-8640-A77BAFB10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160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1726A-5956-4CC2-A2A4-160B21DAB525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7C4A-DA62-4354-8640-A77BAFB10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91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1726A-5956-4CC2-A2A4-160B21DAB525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7C4A-DA62-4354-8640-A77BAFB10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095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1726A-5956-4CC2-A2A4-160B21DAB525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67C4A-DA62-4354-8640-A77BAFB10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486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53039"/>
          </a:xfrm>
        </p:spPr>
        <p:txBody>
          <a:bodyPr/>
          <a:lstStyle/>
          <a:p>
            <a:r>
              <a:rPr lang="en-US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Linn’s 2020 U.S. Stamp Popularity Poll</a:t>
            </a:r>
            <a:endParaRPr lang="en-US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875402"/>
            <a:ext cx="9144000" cy="826265"/>
          </a:xfrm>
        </p:spPr>
        <p:txBody>
          <a:bodyPr>
            <a:normAutofit fontScale="85000" lnSpcReduction="20000"/>
          </a:bodyPr>
          <a:lstStyle/>
          <a:p>
            <a:endParaRPr lang="en-US" sz="3200" dirty="0" smtClean="0"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r>
              <a:rPr lang="en-US" sz="3200" i="1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as voted by RPA members via email 12/09-31</a:t>
            </a:r>
            <a:endParaRPr lang="en-US" sz="3200" i="1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75" y="3911465"/>
            <a:ext cx="2381250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6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068" y="218364"/>
            <a:ext cx="11818962" cy="709684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Definitive Choices (page 1)…</a:t>
            </a:r>
            <a:endParaRPr lang="en-US" sz="40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222" y="928048"/>
            <a:ext cx="9066653" cy="570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3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068" y="218364"/>
            <a:ext cx="11818962" cy="709684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Definitive Choices (page 2)…</a:t>
            </a:r>
            <a:endParaRPr lang="en-US" sz="40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440" y="928048"/>
            <a:ext cx="9032218" cy="571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15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068" y="218364"/>
            <a:ext cx="11818962" cy="709684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Best 2020 Definitive Design</a:t>
            </a:r>
            <a:endParaRPr lang="en-US" sz="40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1068" y="6005015"/>
            <a:ext cx="11818962" cy="5868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Winter Scenes</a:t>
            </a:r>
            <a:endParaRPr lang="en-US" sz="32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75" y="1090612"/>
            <a:ext cx="8705850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991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068" y="218364"/>
            <a:ext cx="11818962" cy="709684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Worst 2020 Definitive Design</a:t>
            </a:r>
            <a:endParaRPr lang="en-US" sz="40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1068" y="6005015"/>
            <a:ext cx="11818962" cy="5868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Tie: Let’s Celebrate and Thank You </a:t>
            </a:r>
            <a:endParaRPr lang="en-US" sz="32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824" y="1856806"/>
            <a:ext cx="4276725" cy="3219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300" y="1009081"/>
            <a:ext cx="3705225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787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068" y="218364"/>
            <a:ext cx="11818962" cy="709684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Most Important 2020 Definitive Subject</a:t>
            </a:r>
            <a:endParaRPr lang="en-US" sz="40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1068" y="6005015"/>
            <a:ext cx="11818962" cy="5868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Christmas-Our Lady of </a:t>
            </a:r>
            <a:r>
              <a:rPr lang="en-US" sz="3200" dirty="0" err="1" smtClean="0">
                <a:latin typeface="Segoe UI Black" panose="020B0A02040204020203" pitchFamily="34" charset="0"/>
                <a:ea typeface="Segoe UI Black" panose="020B0A02040204020203" pitchFamily="34" charset="0"/>
              </a:rPr>
              <a:t>Guapulo</a:t>
            </a:r>
            <a:endParaRPr lang="en-US" sz="32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411" y="1099569"/>
            <a:ext cx="2962275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14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068" y="218364"/>
            <a:ext cx="11818962" cy="709684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Least Important 2020 Definitive Subject</a:t>
            </a:r>
            <a:endParaRPr lang="en-US" sz="40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1068" y="6005015"/>
            <a:ext cx="11818962" cy="5868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Let’s Celebrate</a:t>
            </a:r>
            <a:endParaRPr lang="en-US" sz="32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667" y="1857048"/>
            <a:ext cx="4279763" cy="321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940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068" y="218364"/>
            <a:ext cx="11818962" cy="709684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Postal Stationery – Only Two Designs</a:t>
            </a:r>
            <a:endParaRPr lang="en-US" sz="40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1068" y="1123720"/>
            <a:ext cx="4358898" cy="52440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u="sng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Best Design</a:t>
            </a:r>
          </a:p>
          <a:p>
            <a:r>
              <a:rPr lang="en-US" sz="32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Big Bend</a:t>
            </a:r>
          </a:p>
          <a:p>
            <a:endParaRPr lang="en-US" sz="32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r>
              <a:rPr lang="en-US" sz="3200" u="sng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Worst Design</a:t>
            </a:r>
          </a:p>
          <a:p>
            <a:r>
              <a:rPr lang="en-US" sz="32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U.S. Flag</a:t>
            </a:r>
          </a:p>
          <a:p>
            <a:endParaRPr lang="en-US" sz="32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r>
              <a:rPr lang="en-US" sz="3200" u="sng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Most Important</a:t>
            </a:r>
          </a:p>
          <a:p>
            <a:r>
              <a:rPr lang="en-US" sz="32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U.S. Flag</a:t>
            </a:r>
          </a:p>
          <a:p>
            <a:endParaRPr lang="en-US" sz="32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r>
              <a:rPr lang="en-US" sz="3200" u="sng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Least Important</a:t>
            </a:r>
          </a:p>
          <a:p>
            <a:r>
              <a:rPr lang="en-US" sz="32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Big Bend</a:t>
            </a:r>
            <a:endParaRPr lang="en-US" sz="32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411" y="2152816"/>
            <a:ext cx="3724275" cy="3409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126" y="2471904"/>
            <a:ext cx="314325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620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068" y="218364"/>
            <a:ext cx="11818962" cy="709684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The 2020 Contestants…</a:t>
            </a:r>
            <a:endParaRPr lang="en-US" sz="40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243" y="928048"/>
            <a:ext cx="4472848" cy="57731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955" y="928048"/>
            <a:ext cx="4568063" cy="577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01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068" y="218364"/>
            <a:ext cx="11818962" cy="709684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The Voting Categories and Ballot…</a:t>
            </a:r>
            <a:endParaRPr lang="en-US" sz="40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971" y="928048"/>
            <a:ext cx="6081155" cy="573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15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068" y="218364"/>
            <a:ext cx="11818962" cy="709684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Commemorative Choices (page 1)…</a:t>
            </a:r>
            <a:endParaRPr lang="en-US" sz="40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603" y="928048"/>
            <a:ext cx="4711438" cy="56559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387" y="928048"/>
            <a:ext cx="4705925" cy="565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1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068" y="218364"/>
            <a:ext cx="11818962" cy="709684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Commemorative Choices (page </a:t>
            </a:r>
            <a:r>
              <a:rPr lang="en-US" sz="40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2)…</a:t>
            </a:r>
            <a:endParaRPr lang="en-US" sz="40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972" y="933449"/>
            <a:ext cx="4662242" cy="56861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549" y="928047"/>
            <a:ext cx="5282048" cy="569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068" y="218364"/>
            <a:ext cx="11818962" cy="709684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Best 2020 Commemorative Design</a:t>
            </a:r>
            <a:endParaRPr lang="en-US" sz="40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1068" y="6005015"/>
            <a:ext cx="11818962" cy="5868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Tie: American Gardens and Mayflower</a:t>
            </a:r>
            <a:endParaRPr lang="en-US" sz="32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552" y="974038"/>
            <a:ext cx="2425510" cy="50309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825" y="1846464"/>
            <a:ext cx="368617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9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068" y="218364"/>
            <a:ext cx="11818962" cy="709684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Worst 2020 Commemorative Design</a:t>
            </a:r>
            <a:endParaRPr lang="en-US" sz="40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1068" y="6005015"/>
            <a:ext cx="11818962" cy="5868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Hip Hop</a:t>
            </a:r>
            <a:endParaRPr lang="en-US" sz="32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404937"/>
            <a:ext cx="9715500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47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068" y="218364"/>
            <a:ext cx="11818962" cy="709684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Most Important 2020 Commemorative Subject</a:t>
            </a:r>
            <a:endParaRPr lang="en-US" sz="44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1068" y="6005015"/>
            <a:ext cx="11818962" cy="5868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Women Vote</a:t>
            </a:r>
            <a:endParaRPr lang="en-US" sz="32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325" y="1238250"/>
            <a:ext cx="241935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988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068" y="218364"/>
            <a:ext cx="11818962" cy="709684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Least Important 2020 Commemorative Subject</a:t>
            </a:r>
            <a:endParaRPr lang="en-US" sz="44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1068" y="6005015"/>
            <a:ext cx="11818962" cy="5868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Tie: Hip Hop and Bugs Bunny</a:t>
            </a:r>
            <a:endParaRPr lang="en-US" sz="32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948" y="2439135"/>
            <a:ext cx="5439601" cy="22693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781" y="1284636"/>
            <a:ext cx="4874736" cy="457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29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141</Words>
  <Application>Microsoft Office PowerPoint</Application>
  <PresentationFormat>Widescreen</PresentationFormat>
  <Paragraphs>37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Segoe UI Black</vt:lpstr>
      <vt:lpstr>Office Theme</vt:lpstr>
      <vt:lpstr>Linn’s 2020 U.S. Stamp Popularity Poll</vt:lpstr>
      <vt:lpstr>The 2020 Contestants…</vt:lpstr>
      <vt:lpstr>The Voting Categories and Ballot…</vt:lpstr>
      <vt:lpstr>Commemorative Choices (page 1)…</vt:lpstr>
      <vt:lpstr>Commemorative Choices (page 2)…</vt:lpstr>
      <vt:lpstr>Best 2020 Commemorative Design</vt:lpstr>
      <vt:lpstr>Worst 2020 Commemorative Design</vt:lpstr>
      <vt:lpstr>Most Important 2020 Commemorative Subject</vt:lpstr>
      <vt:lpstr>Least Important 2020 Commemorative Subject</vt:lpstr>
      <vt:lpstr>Definitive Choices (page 1)…</vt:lpstr>
      <vt:lpstr>Definitive Choices (page 2)…</vt:lpstr>
      <vt:lpstr>Best 2020 Definitive Design</vt:lpstr>
      <vt:lpstr>Worst 2020 Definitive Design</vt:lpstr>
      <vt:lpstr>Most Important 2020 Definitive Subject</vt:lpstr>
      <vt:lpstr>Least Important 2020 Definitive Subject</vt:lpstr>
      <vt:lpstr>Postal Stationery – Only Two Designs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Linn’s 2020 US Stamp Popularity Votes</dc:title>
  <dc:creator>Tom Fortunato</dc:creator>
  <cp:lastModifiedBy>Tom Fortunato</cp:lastModifiedBy>
  <cp:revision>12</cp:revision>
  <dcterms:created xsi:type="dcterms:W3CDTF">2021-01-14T15:46:42Z</dcterms:created>
  <dcterms:modified xsi:type="dcterms:W3CDTF">2021-01-14T19:02:35Z</dcterms:modified>
</cp:coreProperties>
</file>