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0" r:id="rId4"/>
    <p:sldId id="259" r:id="rId5"/>
    <p:sldId id="256" r:id="rId6"/>
    <p:sldId id="257" r:id="rId7"/>
    <p:sldId id="258" r:id="rId8"/>
    <p:sldId id="271" r:id="rId9"/>
    <p:sldId id="267" r:id="rId10"/>
    <p:sldId id="266" r:id="rId11"/>
    <p:sldId id="264" r:id="rId12"/>
    <p:sldId id="265" r:id="rId13"/>
    <p:sldId id="263" r:id="rId14"/>
    <p:sldId id="262" r:id="rId15"/>
    <p:sldId id="268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485" autoAdjust="0"/>
    <p:restoredTop sz="91441" autoAdjust="0"/>
  </p:normalViewPr>
  <p:slideViewPr>
    <p:cSldViewPr snapToGrid="0">
      <p:cViewPr varScale="1">
        <p:scale>
          <a:sx n="90" d="100"/>
          <a:sy n="90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10F6-7652-465C-B22D-01E33E1C3D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47F-6299-4BE1-B4BA-FE416B43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10F6-7652-465C-B22D-01E33E1C3D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47F-6299-4BE1-B4BA-FE416B43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8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10F6-7652-465C-B22D-01E33E1C3D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47F-6299-4BE1-B4BA-FE416B43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10F6-7652-465C-B22D-01E33E1C3D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47F-6299-4BE1-B4BA-FE416B43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4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10F6-7652-465C-B22D-01E33E1C3D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47F-6299-4BE1-B4BA-FE416B43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10F6-7652-465C-B22D-01E33E1C3D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47F-6299-4BE1-B4BA-FE416B43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10F6-7652-465C-B22D-01E33E1C3D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47F-6299-4BE1-B4BA-FE416B43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10F6-7652-465C-B22D-01E33E1C3D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47F-6299-4BE1-B4BA-FE416B43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8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10F6-7652-465C-B22D-01E33E1C3D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47F-6299-4BE1-B4BA-FE416B43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8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10F6-7652-465C-B22D-01E33E1C3D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47F-6299-4BE1-B4BA-FE416B43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6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10F6-7652-465C-B22D-01E33E1C3D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47F-6299-4BE1-B4BA-FE416B43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D10F6-7652-465C-B22D-01E33E1C3D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747F-6299-4BE1-B4BA-FE416B432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5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39162" y="-1751911"/>
            <a:ext cx="4556956" cy="11122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181" y="97415"/>
            <a:ext cx="5882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2016 RPA Cachet Contest</a:t>
            </a:r>
          </a:p>
          <a:p>
            <a:endParaRPr lang="en-US" dirty="0"/>
          </a:p>
          <a:p>
            <a:r>
              <a:rPr lang="en-US" dirty="0" smtClean="0"/>
              <a:t>Entry 1a:  Ink Jet printing.  Using  the Morgan Horse stamp to demonstrate 30 Year Postage Inflation Rate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1"/>
    </mc:Choice>
    <mc:Fallback xmlns="">
      <p:transition spd="slow" advTm="87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87002" y="-1649832"/>
            <a:ext cx="4994512" cy="11396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5867" y="365705"/>
            <a:ext cx="410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January 2016 RPA Cachet Contest</a:t>
            </a:r>
          </a:p>
          <a:p>
            <a:pPr algn="ctr"/>
            <a:r>
              <a:rPr lang="en-US" dirty="0"/>
              <a:t>Entry </a:t>
            </a:r>
            <a:r>
              <a:rPr lang="en-US" dirty="0" smtClean="0"/>
              <a:t>#7:   Free hand Color Pencil Drawing</a:t>
            </a:r>
          </a:p>
          <a:p>
            <a:pPr algn="ctr"/>
            <a:r>
              <a:rPr lang="en-US" dirty="0" smtClean="0"/>
              <a:t> Recognizing American Air Mail Postage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9"/>
    </mc:Choice>
    <mc:Fallback xmlns="">
      <p:transition spd="slow" advTm="801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8847" y="-1748032"/>
            <a:ext cx="5014164" cy="11334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778" y="488706"/>
            <a:ext cx="3513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2016 RPA Cachet Contest</a:t>
            </a:r>
          </a:p>
          <a:p>
            <a:pPr algn="ctr"/>
            <a:r>
              <a:rPr lang="en-US" dirty="0" smtClean="0"/>
              <a:t>Entry #8a: Hand-applied Color Ink Dots in Modernistic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0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8"/>
    </mc:Choice>
    <mc:Fallback xmlns="">
      <p:transition spd="slow" advTm="865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7897" y="-1819489"/>
            <a:ext cx="5079889" cy="11451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307" y="442769"/>
            <a:ext cx="3513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2016 Cachet RPA Contest</a:t>
            </a:r>
          </a:p>
          <a:p>
            <a:pPr algn="ctr"/>
            <a:r>
              <a:rPr lang="en-US" dirty="0" smtClean="0"/>
              <a:t>Entry #8b: Hand-applied Color Ink Lines in Modernistic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0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1"/>
    </mc:Choice>
    <mc:Fallback xmlns="">
      <p:transition spd="slow" advTm="790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214" y="326323"/>
            <a:ext cx="9155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January 2016 RPA </a:t>
            </a:r>
            <a:r>
              <a:rPr lang="en-US" dirty="0" smtClean="0"/>
              <a:t>Cachet Contest</a:t>
            </a:r>
            <a:endParaRPr lang="en-US" dirty="0"/>
          </a:p>
          <a:p>
            <a:pPr algn="ctr"/>
            <a:r>
              <a:rPr lang="en-US" dirty="0" smtClean="0"/>
              <a:t>Entry#9a:   Hand Drawn and Chalk Colored Fruits Recognizing the 2015 Seed </a:t>
            </a:r>
            <a:r>
              <a:rPr lang="en-US" dirty="0"/>
              <a:t>C</a:t>
            </a:r>
            <a:r>
              <a:rPr lang="en-US" dirty="0" smtClean="0"/>
              <a:t>atalog Stamps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88" y="972654"/>
            <a:ext cx="10031419" cy="572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5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5"/>
    </mc:Choice>
    <mc:Fallback xmlns="">
      <p:transition spd="slow" advTm="891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2599" y="326323"/>
            <a:ext cx="9155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January 2016 RPA </a:t>
            </a:r>
            <a:r>
              <a:rPr lang="en-US" dirty="0" smtClean="0"/>
              <a:t>Cachet Contest</a:t>
            </a:r>
            <a:endParaRPr lang="en-US" dirty="0"/>
          </a:p>
          <a:p>
            <a:pPr algn="ctr"/>
            <a:r>
              <a:rPr lang="en-US" dirty="0" smtClean="0"/>
              <a:t>Entry#9b:   Hand Drawn and Chalk Colored Summary of the Buffalo Bills 2015 Season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56" y="1068347"/>
            <a:ext cx="9807052" cy="554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4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5"/>
    </mc:Choice>
    <mc:Fallback xmlns="">
      <p:transition spd="slow" advTm="817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6" y="469545"/>
            <a:ext cx="10704916" cy="60718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96351" y="4766693"/>
            <a:ext cx="3850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January 2016 RPA </a:t>
            </a:r>
            <a:r>
              <a:rPr lang="en-US" dirty="0" smtClean="0"/>
              <a:t>Cachet Contest</a:t>
            </a:r>
            <a:endParaRPr lang="en-US" dirty="0"/>
          </a:p>
          <a:p>
            <a:pPr algn="ctr"/>
            <a:r>
              <a:rPr lang="en-US" dirty="0" smtClean="0"/>
              <a:t>Entry# 9b:   Hand Traced and Chalk Colored Picture of Donald Trump </a:t>
            </a:r>
          </a:p>
          <a:p>
            <a:pPr algn="ctr"/>
            <a:r>
              <a:rPr lang="en-US" dirty="0" smtClean="0"/>
              <a:t>”</a:t>
            </a:r>
            <a:r>
              <a:rPr lang="en-US" dirty="0"/>
              <a:t>O</a:t>
            </a:r>
            <a:r>
              <a:rPr lang="en-US" dirty="0" smtClean="0"/>
              <a:t>ff to the Races”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4422" y="2322151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Blond “</a:t>
            </a:r>
            <a:r>
              <a:rPr lang="en-US" dirty="0" err="1" smtClean="0"/>
              <a:t>Toope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5"/>
    </mc:Choice>
    <mc:Fallback xmlns="">
      <p:transition spd="slow" advTm="716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49" y="266700"/>
            <a:ext cx="910595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654" y="266700"/>
            <a:ext cx="25420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January 2016 RPA Cachet Contest</a:t>
            </a:r>
          </a:p>
          <a:p>
            <a:pPr algn="ctr"/>
            <a:r>
              <a:rPr lang="en-US" dirty="0" smtClean="0"/>
              <a:t>Entry 10:   Printed Holiday Sticker Recognizing the Christmas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0"/>
    </mc:Choice>
    <mc:Fallback xmlns="">
      <p:transition spd="slow" advTm="793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180" y="331149"/>
            <a:ext cx="9643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January 2016 RPA Cachet Contest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Entry 1b:  Ink Jet Printing.  Contemporary American Scene of Personal United States 49 Cent Stamp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254479"/>
            <a:ext cx="9461500" cy="51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3"/>
    </mc:Choice>
    <mc:Fallback xmlns="">
      <p:transition spd="slow" advTm="786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689" y="493531"/>
            <a:ext cx="351322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2016 RPA Cachet Contest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Entry #2</a:t>
            </a:r>
          </a:p>
          <a:p>
            <a:pPr algn="ctr"/>
            <a:r>
              <a:rPr lang="en-US" sz="3200" dirty="0" smtClean="0"/>
              <a:t>Flower Stamp and Bird Stamp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Free - hand drawn &amp; pencil colored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502220"/>
            <a:ext cx="8322347" cy="56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2"/>
    </mc:Choice>
    <mc:Fallback xmlns="">
      <p:transition spd="slow" advTm="848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663" y="0"/>
            <a:ext cx="35132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2016 Cachet RPA Contest</a:t>
            </a:r>
          </a:p>
          <a:p>
            <a:pPr algn="ctr"/>
            <a:r>
              <a:rPr lang="en-US" dirty="0" smtClean="0"/>
              <a:t>Entry #3</a:t>
            </a:r>
          </a:p>
          <a:p>
            <a:pPr algn="ctr"/>
            <a:r>
              <a:rPr lang="en-US" dirty="0" smtClean="0"/>
              <a:t>Ink jet </a:t>
            </a:r>
            <a:r>
              <a:rPr lang="en-US" sz="3200" dirty="0" smtClean="0"/>
              <a:t>Batman!!!!!!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9" y="1138773"/>
            <a:ext cx="9881269" cy="56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8"/>
    </mc:Choice>
    <mc:Fallback xmlns="">
      <p:transition spd="slow" advTm="790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22" y="57484"/>
            <a:ext cx="3922561" cy="660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926" y="385011"/>
            <a:ext cx="3513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2016 Cachet RPA Contest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Entry #4:  Recognizing Stamp Collecting and the Rochester Philatelic Association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with eight (8) different Monroe County Post Office cancels</a:t>
            </a:r>
          </a:p>
          <a:p>
            <a:pPr algn="ctr"/>
            <a:r>
              <a:rPr lang="en-US" dirty="0" err="1" smtClean="0"/>
              <a:t>Pg</a:t>
            </a:r>
            <a:r>
              <a:rPr lang="en-US" dirty="0" smtClean="0"/>
              <a:t> 1/3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25852" y="449179"/>
            <a:ext cx="367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Penfield, New York Post Office Cancel 14526</a:t>
            </a:r>
          </a:p>
          <a:p>
            <a:pPr algn="ctr"/>
            <a:r>
              <a:rPr lang="en-US" dirty="0" smtClean="0"/>
              <a:t>22 Cent Stamp Collecting Stamps Scott #2198 and #2199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25852" y="2622884"/>
            <a:ext cx="367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Brighton, New York Post Office Cancel 14610</a:t>
            </a:r>
          </a:p>
          <a:p>
            <a:pPr algn="ctr"/>
            <a:r>
              <a:rPr lang="en-US" dirty="0" smtClean="0"/>
              <a:t>22 Cent Stamp Collecting Stamps Scott #2198 and #2199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25851" y="5077326"/>
            <a:ext cx="367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(unclear), New York Post Office Cancel 14xxx</a:t>
            </a:r>
          </a:p>
          <a:p>
            <a:pPr algn="ctr"/>
            <a:r>
              <a:rPr lang="en-US" dirty="0" smtClean="0"/>
              <a:t>22 Cent Stamp Collecting Stamps Scott #2200 and #2201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9"/>
    </mc:Choice>
    <mc:Fallback xmlns="">
      <p:transition spd="slow" advTm="839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968" y="465221"/>
            <a:ext cx="3513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2016 RPA Cachet Contest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Entry #4:  Recognizing Stamp Collecting and the Rochester Philatelic Association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with eight (8) different Monroe County Post Office cancels</a:t>
            </a:r>
          </a:p>
          <a:p>
            <a:pPr algn="ctr"/>
            <a:r>
              <a:rPr lang="en-US" dirty="0" err="1" smtClean="0"/>
              <a:t>Pg</a:t>
            </a:r>
            <a:r>
              <a:rPr lang="en-US" dirty="0" smtClean="0"/>
              <a:t> 2/3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27" y="173121"/>
            <a:ext cx="3858318" cy="6447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5852" y="449179"/>
            <a:ext cx="367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Panorama Branch, New York Post Office Cancel 14625</a:t>
            </a:r>
          </a:p>
          <a:p>
            <a:pPr algn="ctr"/>
            <a:r>
              <a:rPr lang="en-US" dirty="0" smtClean="0"/>
              <a:t>22 Cent Stamp Collecting Stamps Scott #2200 and #2201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09810" y="2828835"/>
            <a:ext cx="367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Main Office, New York Post Office Cancel 14692</a:t>
            </a:r>
          </a:p>
          <a:p>
            <a:pPr algn="ctr"/>
            <a:r>
              <a:rPr lang="en-US" dirty="0" smtClean="0"/>
              <a:t>22 Cent Stamp Collecting Stamps Scott #2198 and #2199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47845" y="5208491"/>
            <a:ext cx="367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Unclear, New York Post Office Cancel 14</a:t>
            </a:r>
          </a:p>
          <a:p>
            <a:pPr algn="ctr"/>
            <a:r>
              <a:rPr lang="en-US" dirty="0" smtClean="0"/>
              <a:t>22 Cent Stamp Collecting Stamps Scott #2200 and #2201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8"/>
    </mc:Choice>
    <mc:Fallback xmlns="">
      <p:transition spd="slow" advTm="600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968" y="465221"/>
            <a:ext cx="3513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2016 RPA Cachet Contest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Entry #4:  Recognizing Stamp Collecting and the Rochester Philatelic Association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with eight (8) different Monroe County Post Office cancels</a:t>
            </a:r>
          </a:p>
          <a:p>
            <a:pPr algn="ctr"/>
            <a:r>
              <a:rPr lang="en-US" dirty="0" err="1" smtClean="0"/>
              <a:t>Pg</a:t>
            </a:r>
            <a:r>
              <a:rPr lang="en-US" dirty="0" smtClean="0"/>
              <a:t> 3/3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89" y="741668"/>
            <a:ext cx="4575824" cy="5132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97591" y="1662246"/>
            <a:ext cx="367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Pittsford, New York Post Office Cancel 14534</a:t>
            </a:r>
          </a:p>
          <a:p>
            <a:pPr algn="ctr"/>
            <a:r>
              <a:rPr lang="en-US" dirty="0" smtClean="0"/>
              <a:t>22 Cent Stamp Collecting Stamps Scott #2200 and #2201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77802" y="3900111"/>
            <a:ext cx="367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Main Office, New York Post Office Cancel 14692</a:t>
            </a:r>
          </a:p>
          <a:p>
            <a:pPr algn="ctr"/>
            <a:r>
              <a:rPr lang="en-US" dirty="0" smtClean="0"/>
              <a:t>22 Cent Stamp Collecting Stamps Scott #2198 and #2199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4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1"/>
    </mc:Choice>
    <mc:Fallback xmlns="">
      <p:transition spd="slow" advTm="474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6" y="1203885"/>
            <a:ext cx="10765840" cy="5217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601" y="390793"/>
            <a:ext cx="5691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2016 RPA Cachet Contest</a:t>
            </a:r>
          </a:p>
          <a:p>
            <a:pPr algn="ctr"/>
            <a:r>
              <a:rPr lang="en-US" dirty="0" smtClean="0"/>
              <a:t>Entry </a:t>
            </a:r>
            <a:r>
              <a:rPr lang="en-US" dirty="0" smtClean="0"/>
              <a:t>#5:  Hand Drawn and Pencil </a:t>
            </a:r>
            <a:r>
              <a:rPr lang="en-US" dirty="0" smtClean="0"/>
              <a:t>Colored</a:t>
            </a:r>
          </a:p>
          <a:p>
            <a:pPr algn="ctr"/>
            <a:r>
              <a:rPr lang="en-US" dirty="0" smtClean="0"/>
              <a:t>Rendition </a:t>
            </a:r>
            <a:r>
              <a:rPr lang="en-US" dirty="0" smtClean="0"/>
              <a:t>of Flax Stamp with Canary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5"/>
    </mc:Choice>
    <mc:Fallback xmlns="">
      <p:transition spd="slow" advTm="74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7276" y="266285"/>
            <a:ext cx="9752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January 2016 RPA Cachet Contest</a:t>
            </a:r>
          </a:p>
          <a:p>
            <a:r>
              <a:rPr lang="en-US" dirty="0" smtClean="0"/>
              <a:t>Entry #6:  Hand Drawn and Rubber Stamp Cachet Recognizing Postage in the National Park System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76" y="1008309"/>
            <a:ext cx="10341235" cy="562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1"/>
    </mc:Choice>
    <mc:Fallback xmlns="">
      <p:transition spd="slow" advTm="840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502</Words>
  <Application>Microsoft Office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Spinelli</dc:creator>
  <cp:lastModifiedBy>Tom Fortunato</cp:lastModifiedBy>
  <cp:revision>40</cp:revision>
  <dcterms:created xsi:type="dcterms:W3CDTF">2016-01-04T00:50:52Z</dcterms:created>
  <dcterms:modified xsi:type="dcterms:W3CDTF">2016-01-29T03:16:54Z</dcterms:modified>
</cp:coreProperties>
</file>