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59" r:id="rId4"/>
    <p:sldId id="276" r:id="rId5"/>
    <p:sldId id="275" r:id="rId6"/>
    <p:sldId id="258" r:id="rId7"/>
    <p:sldId id="267" r:id="rId8"/>
    <p:sldId id="257" r:id="rId9"/>
    <p:sldId id="256" r:id="rId10"/>
    <p:sldId id="261" r:id="rId11"/>
    <p:sldId id="268" r:id="rId12"/>
    <p:sldId id="269" r:id="rId13"/>
    <p:sldId id="264" r:id="rId14"/>
    <p:sldId id="273" r:id="rId15"/>
    <p:sldId id="272" r:id="rId16"/>
    <p:sldId id="262" r:id="rId17"/>
    <p:sldId id="271" r:id="rId18"/>
    <p:sldId id="265" r:id="rId19"/>
    <p:sldId id="270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 showGuides="1">
      <p:cViewPr varScale="1">
        <p:scale>
          <a:sx n="78" d="100"/>
          <a:sy n="78" d="100"/>
        </p:scale>
        <p:origin x="-3186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3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8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1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3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1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3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0FE5-89E2-4A2E-B04A-B52BC41BB81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393D-D9CA-4AD6-9B7C-1DADD021A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28600"/>
            <a:ext cx="5829300" cy="1960033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Postal Hand Dies Found</a:t>
            </a:r>
            <a:br>
              <a:rPr lang="en-US" b="1" dirty="0" smtClean="0"/>
            </a:br>
            <a:r>
              <a:rPr lang="en-US" b="1" dirty="0" smtClean="0"/>
              <a:t>2015</a:t>
            </a:r>
            <a:br>
              <a:rPr lang="en-US" b="1" dirty="0" smtClean="0"/>
            </a:br>
            <a:r>
              <a:rPr lang="en-US" sz="3100" b="1" dirty="0" smtClean="0"/>
              <a:t>Larry Rausch</a:t>
            </a:r>
            <a:endParaRPr lang="en-US" sz="3100" b="1" dirty="0"/>
          </a:p>
        </p:txBody>
      </p:sp>
      <p:pic>
        <p:nvPicPr>
          <p:cNvPr id="4" name="Picture 4" descr="C:\Users\Larry\Pictures\Stamps\Postmark Hand Devices\Larry\CDS\NH Keene\NH Keene  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14" y="4457623"/>
            <a:ext cx="1676400" cy="19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rry\Pictures\Stamps\Postmark Hand Devices\Larry\CDS\NH Keene\IMG_1190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1882" y="4211350"/>
            <a:ext cx="49025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arry\Pictures\Stamps\Postmark Hand Devices\Larry\Duplex\Ohio Fire Side\Fire Side Ohi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79" y="2362200"/>
            <a:ext cx="2210870" cy="189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arry\Pictures\Stamps\Postmark Hand Devices\Larry\Duplex\Cal Sheep Ranch\Sheep Ranch Cal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598972"/>
            <a:ext cx="3359028" cy="19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167" y="312003"/>
            <a:ext cx="3780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      Wernersville, Pa</a:t>
            </a:r>
          </a:p>
          <a:p>
            <a:r>
              <a:rPr lang="en-US" sz="2400" b="1" dirty="0" smtClean="0"/>
              <a:t>5x5 Precancel Die with Error</a:t>
            </a:r>
            <a:endParaRPr lang="en-US" sz="2400" b="1" dirty="0"/>
          </a:p>
        </p:txBody>
      </p:sp>
      <p:pic>
        <p:nvPicPr>
          <p:cNvPr id="6146" name="Picture 2" descr="C:\Users\Larry\Pictures\Stamps\Postmark Hand Devices\Larry\Precancel Devices\5x5\Pa Wernersville        475  70\IMG_0486a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62" y="4886289"/>
            <a:ext cx="3657600" cy="38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rry\Pictures\Stamps\Postmark Hand Devices\Larry\Precancel Devices\5x5\Pa Wernersville        475  70\IMG_0488 mid flip Mist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4208844" cy="15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rry\Pictures\Stamps\Postmark Hand Devices\Larry\Precancel Devices\5x5\Pa Wernersville        475  70\Error 1 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6" y="1143000"/>
            <a:ext cx="1624769" cy="18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rry\Pictures\Stamps\Postmark Hand Devices\Larry\Precancel Devices\5x5\Pa Wernersville        475  70\wernersville sp 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62" y="1231210"/>
            <a:ext cx="1571501" cy="18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7581" y="1923572"/>
            <a:ext cx="41614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6443" y="1791355"/>
            <a:ext cx="416147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1921" y="1438846"/>
            <a:ext cx="5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7946" y="1431919"/>
            <a:ext cx="5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ESR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2"/>
            <a:endCxn id="8" idx="3"/>
          </p:cNvCxnSpPr>
          <p:nvPr/>
        </p:nvCxnSpPr>
        <p:spPr>
          <a:xfrm flipH="1">
            <a:off x="4382590" y="1801251"/>
            <a:ext cx="1222096" cy="142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028661" y="1808178"/>
            <a:ext cx="924094" cy="1355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0874" y="6514706"/>
            <a:ext cx="1423432" cy="4956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rry\Pictures\Stamps\Postmark Hand Devices\Larry\Precancel Devices\2x5\Fl Everglades City  848 5\Everglades City Fl 2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417060"/>
            <a:ext cx="1752600" cy="36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arry\Pictures\Stamps\Postmark Hand Devices\Larry\Precancel Devices\2x5\Fl Pomona Park   841\Pomona Park Fl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6370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arry\Pictures\Stamps\Postmark Hand Devices\Larry\Precancel Devices\2x5\Or Stayton 718  165\Or Stayton f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34" y="838200"/>
            <a:ext cx="1340555" cy="33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arry\Pictures\Stamps\Postmark Hand Devices\Larry\Precancel Devices\2x5\Or Stayton 718  165\Stayton 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2" y="1955030"/>
            <a:ext cx="130372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62" y="6603492"/>
            <a:ext cx="114846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6" y="6603492"/>
            <a:ext cx="121558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14800" y="3326630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Stayton, Oregon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4279" y="287327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2x5 Precancel Dies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1869" y="8203430"/>
            <a:ext cx="238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Everglades City, Florida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76991" y="8203430"/>
            <a:ext cx="222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Pomona Park, Florida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89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rry\Pictures\Stamps\Postmark Hand Devices\Larry\Precancel Devices\2x5\Pa Wernersville 841 2x5 $104\Wernersville OH  (P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55" y="1828800"/>
            <a:ext cx="17781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arry\Pictures\Stamps\Postmark Hand Devices\Larry\Precancel Devices\2x5\Pa Wernersville 841 2x5 $104\Row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4425362" cy="13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arry\Pictures\Stamps\Postmark Hand Devices\Larry\Precancel Devices\2x5\Pa Wernersville 841 2x5 $104\IMG_0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57" y="2438400"/>
            <a:ext cx="2743200" cy="28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7167" y="312003"/>
            <a:ext cx="3272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      Wernersville, Pa</a:t>
            </a:r>
          </a:p>
          <a:p>
            <a:r>
              <a:rPr lang="en-US" sz="2400" b="1" dirty="0" smtClean="0"/>
              <a:t>  2x5 Precancel Error Die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Wrong State---Ohio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3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113" y="532410"/>
            <a:ext cx="426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Port Townsend, Washington</a:t>
            </a:r>
          </a:p>
          <a:p>
            <a:r>
              <a:rPr lang="en-US" sz="2400" b="1" dirty="0" smtClean="0"/>
              <a:t>     Money Order Branch (MOB)</a:t>
            </a:r>
          </a:p>
        </p:txBody>
      </p:sp>
      <p:pic>
        <p:nvPicPr>
          <p:cNvPr id="5123" name="Picture 3" descr="C:\Users\Larry\Pictures\Stamps\Postmark Hand Devices\Larry\Port townsend\10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20" y="1828800"/>
            <a:ext cx="1795316" cy="1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rry\Pictures\Stamps\Postmark Hand Devices\Larry\Port townsend\6 f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2745157" cy="36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arry\Pictures\Stamps\Postmark Hand Devices\Larry\Port townsend\1 f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748"/>
            <a:ext cx="2955758" cy="39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408" y="5899185"/>
            <a:ext cx="2429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YEAR DATE FROM</a:t>
            </a:r>
          </a:p>
          <a:p>
            <a:pPr algn="ctr"/>
            <a:r>
              <a:rPr lang="en-US" sz="2400" b="1" dirty="0" smtClean="0"/>
              <a:t>1894-1905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02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677" y="381000"/>
            <a:ext cx="2360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 January 1884</a:t>
            </a:r>
          </a:p>
          <a:p>
            <a:r>
              <a:rPr lang="en-US" sz="2400" b="1" dirty="0" smtClean="0"/>
              <a:t>U.S. Postal Guide</a:t>
            </a:r>
            <a:endParaRPr lang="en-US" sz="2400" b="1" dirty="0"/>
          </a:p>
        </p:txBody>
      </p:sp>
      <p:pic>
        <p:nvPicPr>
          <p:cNvPr id="2050" name="Picture 2" descr="C:\Users\Larry\Pictures\Stamps\Post Marks\Postmark Ad\Ad 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763208" cy="70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8677" y="354142"/>
            <a:ext cx="2360646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747" y="143470"/>
            <a:ext cx="1659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PAID </a:t>
            </a:r>
            <a:r>
              <a:rPr lang="en-US" sz="5400" b="1" dirty="0" smtClean="0"/>
              <a:t>3</a:t>
            </a:r>
            <a:endParaRPr lang="en-US" sz="5400" b="1" dirty="0"/>
          </a:p>
        </p:txBody>
      </p:sp>
      <p:pic>
        <p:nvPicPr>
          <p:cNvPr id="4098" name="Picture 2" descr="C:\Users\Larry\Pictures\086\Image (109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26" y="4698670"/>
            <a:ext cx="2274946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0916" y="8203869"/>
            <a:ext cx="15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 W Linn</a:t>
            </a:r>
          </a:p>
          <a:p>
            <a:r>
              <a:rPr lang="en-US" dirty="0"/>
              <a:t> </a:t>
            </a:r>
            <a:r>
              <a:rPr lang="en-US" dirty="0" smtClean="0"/>
              <a:t>       1955</a:t>
            </a:r>
            <a:endParaRPr lang="en-US" dirty="0"/>
          </a:p>
        </p:txBody>
      </p:sp>
      <p:pic>
        <p:nvPicPr>
          <p:cNvPr id="4099" name="Picture 3" descr="C:\Users\Larry\Pictures\Stamps\Postmark Hand Devices\Larry\Special\Paid 3\Paid 3 F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" y="1066800"/>
            <a:ext cx="19126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rry\Pictures\Stamps\Postmark Hand Devices\Larry\Special\Paid 3\Paid 3 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4" y="1137653"/>
            <a:ext cx="1811218" cy="17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rry\Pictures\Stamps\Postmark Hand Devices\Larry\Special\Paid 3\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0" y="3049097"/>
            <a:ext cx="5638800" cy="13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718" y="304800"/>
            <a:ext cx="168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Number set</a:t>
            </a:r>
            <a:endParaRPr lang="en-US" sz="2400" b="1" dirty="0"/>
          </a:p>
        </p:txBody>
      </p:sp>
      <p:pic>
        <p:nvPicPr>
          <p:cNvPr id="6146" name="Picture 2" descr="C:\Users\Larry\Pictures\Stamps\Postmark Hand Devices\Larry\Special\Numbers\Number 1\one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92" y="766465"/>
            <a:ext cx="1460088" cy="19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rry\Pictures\Stamps\Postmark Hand Devices\Larry\Special\Numbers\Number 3\three f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47" y="914400"/>
            <a:ext cx="14659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rry\Pictures\Stamps\Postmark Hand Devices\Larry\Special\Numbers\Number 4\four f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" y="2873711"/>
            <a:ext cx="1495495" cy="192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rry\Pictures\Stamps\Postmark Hand Devices\Larry\Special\Numbers\Number 6 or 9\six or nine fl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1" y="2983708"/>
            <a:ext cx="1435388" cy="17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arry\Pictures\Stamps\Postmark Hand Devices\Larry\Special\Numbers\Number 7\seven fl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3" y="4953000"/>
            <a:ext cx="13383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Larry\Pictures\Stamps\Postmark Hand Devices\Larry\Special\Numbers\Number 8\eight fli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89" y="4953000"/>
            <a:ext cx="13648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Larry\Pictures\Stamps\Postmark Hand Devices\Larry\Special\Numbers\Number 6 or 9\Number 6 or 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4" y="7010400"/>
            <a:ext cx="48460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arry\Pictures\Stamps\Postmark Hand Devices\Larry\Special\Numbers\Number 6 or 9\six or nine fl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60612" y="2983708"/>
            <a:ext cx="1435388" cy="17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4512" y="2800596"/>
            <a:ext cx="3850087" cy="2076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arry\Pictures\Stamps\Postmark Hand Devices\Larry\Special\Free\F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13" y="996696"/>
            <a:ext cx="2876373" cy="17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rry\Pictures\Stamps\Postmark Hand Devices\Larry\Special\Advertized\Adverti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07314" y="3587496"/>
            <a:ext cx="3443371" cy="15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Larry\Pictures\Stamps\Postmark Hand Devices\Larry\Special\Official Bisiness\Official Bussin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" y="6178296"/>
            <a:ext cx="3124200" cy="11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8890" y="27587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FREE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4908" y="5129260"/>
            <a:ext cx="17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DVERTISED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79816" y="7547663"/>
            <a:ext cx="269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OFFICIAL  BUSINESS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05070" y="336095"/>
            <a:ext cx="224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POSTAL STAMPS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87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962" y="304799"/>
            <a:ext cx="256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Auxiliary Markings</a:t>
            </a:r>
            <a:endParaRPr lang="en-US" sz="2400" b="1" dirty="0"/>
          </a:p>
        </p:txBody>
      </p:sp>
      <p:pic>
        <p:nvPicPr>
          <p:cNvPr id="8196" name="Picture 4" descr="C:\Users\Larry\Pictures\Stamps\Postmark Hand Devices\Larry\Special\Insuffiently prepaid\INs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24" y="6091054"/>
            <a:ext cx="2715892" cy="12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rry\Pictures\Stamps\Postmark Hand Devices\Larry\Special\Missent to 42\Missent 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83" y="902208"/>
            <a:ext cx="31781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Larry\Pictures\Stamps\Postmark Hand Devices\Larry\Special\Not Called for 42\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65" y="3707195"/>
            <a:ext cx="3124199" cy="7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Larry\Pictures\Stamps\Postmark Hand Devices\Larry\Special\Return Better Dir\Better fl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9" y="914400"/>
            <a:ext cx="3006389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Larry\Pictures\Stamps\Postmark Hand Devices\Larry\Special\Return To\Returned To fl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" y="3707195"/>
            <a:ext cx="3115055" cy="9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Larry\Pictures\Stamps\Postmark Hand Devices\Larry\Special\Return to writer\Returned to wri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6" y="6091054"/>
            <a:ext cx="30958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5595" y="2759583"/>
            <a:ext cx="175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MISSENT TO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8069" y="4799206"/>
            <a:ext cx="200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RETURNED TO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363" y="2099101"/>
            <a:ext cx="2613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RETURNED FOR</a:t>
            </a:r>
          </a:p>
          <a:p>
            <a:r>
              <a:rPr lang="en-US" sz="2400" b="1" dirty="0" smtClean="0"/>
              <a:t>BETTER DIRECTION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4524" y="4799206"/>
            <a:ext cx="23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 CALLED FOR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46561" y="7543800"/>
            <a:ext cx="219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INSUFFICIENTLY</a:t>
            </a:r>
          </a:p>
          <a:p>
            <a:r>
              <a:rPr lang="en-US" sz="2400" b="1" dirty="0" smtClean="0"/>
              <a:t>       PREPAID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9880" y="7340957"/>
            <a:ext cx="228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Return to Writer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35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rry\Pictures\Stamps\Perfins Machines\G&amp;Co\G&amp;C0--  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10" y="3581400"/>
            <a:ext cx="1886430" cy="13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rry\Pictures\Stamps\Perfins Machines\Larry Perfin Die\Rausch Susan and Larry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6" y="1102994"/>
            <a:ext cx="17430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arry\Pictures\Stamps\Perfins Machines\Larry Perfin Die\RSL di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8" y="968802"/>
            <a:ext cx="3243172" cy="3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2687" y="337201"/>
            <a:ext cx="377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My Personal Perfin Machine</a:t>
            </a:r>
            <a:endParaRPr lang="en-US" sz="2400" b="1" dirty="0"/>
          </a:p>
        </p:txBody>
      </p:sp>
      <p:pic>
        <p:nvPicPr>
          <p:cNvPr id="2056" name="Picture 8" descr="C:\Users\Larry\Pictures\Stamps\Perfins Machines\Larry Perfin Die\Image (3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1" y="5645150"/>
            <a:ext cx="5464240" cy="31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8751" y="471651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H.E. Gosh &amp; Co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03922" y="3112719"/>
            <a:ext cx="22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Larry &amp; Susan Rausch</a:t>
            </a:r>
            <a:endParaRPr lang="en-US" b="1" dirty="0"/>
          </a:p>
        </p:txBody>
      </p:sp>
      <p:pic>
        <p:nvPicPr>
          <p:cNvPr id="1026" name="Picture 2" descr="C:\Users\Larry\Pictures\Stamps\Perfins Machines\Larry Perfin Die\RSL die2 cr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2" y="4402591"/>
            <a:ext cx="2443163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Keene, NH</a:t>
            </a:r>
            <a:endParaRPr lang="en-US" sz="2400" b="1" dirty="0"/>
          </a:p>
        </p:txBody>
      </p:sp>
      <p:pic>
        <p:nvPicPr>
          <p:cNvPr id="5122" name="Picture 2" descr="C:\Users\Larry\Pictures\Stamps\Postmark Hand Devices\Larry\CDS\NH Keene\IMG_1190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1301" y="5418387"/>
            <a:ext cx="49025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ry\Pictures\Stamps\Postmark Hand Devices\Larry\CDS\NH Keene\NH Keene ro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4333"/>
            <a:ext cx="296408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rry\Pictures\Stamps\Postmark Hand Devices\Larry\CDS\NH Keene\NH Keene   f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7" y="881261"/>
            <a:ext cx="2473035" cy="2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81947" y="4478741"/>
            <a:ext cx="2273300" cy="4283574"/>
            <a:chOff x="2133600" y="4038600"/>
            <a:chExt cx="2273300" cy="4283574"/>
          </a:xfrm>
        </p:grpSpPr>
        <p:pic>
          <p:nvPicPr>
            <p:cNvPr id="1026" name="Picture 2" descr="C:\Users\Larry\Pictures\086\New Hampshi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38600"/>
              <a:ext cx="2273300" cy="428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5-Point Star 2"/>
            <p:cNvSpPr/>
            <p:nvPr/>
          </p:nvSpPr>
          <p:spPr>
            <a:xfrm>
              <a:off x="2605562" y="7620000"/>
              <a:ext cx="299632" cy="3048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77367" y="4572000"/>
            <a:ext cx="1187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Keene, NH</a:t>
            </a:r>
          </a:p>
          <a:p>
            <a:r>
              <a:rPr lang="en-US" b="1" dirty="0" smtClean="0"/>
              <a:t> est.1874</a:t>
            </a:r>
            <a:endParaRPr lang="en-US" b="1" dirty="0"/>
          </a:p>
          <a:p>
            <a:r>
              <a:rPr lang="en-US" b="1" dirty="0" smtClean="0"/>
              <a:t>Pop 6700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3784" y="3881487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Usage 1860’s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42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Larry\Pictures\Stamps\Postmark Hand Devices\Larry\Duplex\Cal Sheep Ranch\Sheep Ranch Ca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359028" cy="19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3258" y="201912"/>
            <a:ext cx="2347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Cork Postal Die</a:t>
            </a:r>
          </a:p>
          <a:p>
            <a:r>
              <a:rPr lang="en-US" sz="2400" b="1" dirty="0" smtClean="0"/>
              <a:t>Sheep Ranch, 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03" name="Picture 7" descr="C:\Users\Larry\Pictures\Stamps\Postmark Hand Devices\Larry\Duplex\Cal Sheep Ranch\Crop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3114" y="5158634"/>
            <a:ext cx="45260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352" y="1410017"/>
            <a:ext cx="24777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/>
              <a:t>                Pop. &gt;100</a:t>
            </a:r>
          </a:p>
          <a:p>
            <a:pPr algn="just"/>
            <a:r>
              <a:rPr lang="en-US" b="1" dirty="0"/>
              <a:t> </a:t>
            </a:r>
            <a:r>
              <a:rPr lang="en-US" b="1" dirty="0" smtClean="0"/>
              <a:t>      Post office est. 1877</a:t>
            </a:r>
          </a:p>
          <a:p>
            <a:pPr algn="just"/>
            <a:r>
              <a:rPr lang="en-US" b="1" dirty="0" smtClean="0"/>
              <a:t>       Spelling changed to</a:t>
            </a:r>
          </a:p>
          <a:p>
            <a:pPr algn="just"/>
            <a:r>
              <a:rPr lang="en-US" b="1" dirty="0" smtClean="0"/>
              <a:t>         </a:t>
            </a:r>
            <a:r>
              <a:rPr lang="en-US" b="1" dirty="0" err="1" smtClean="0"/>
              <a:t>Sheepranch</a:t>
            </a:r>
            <a:r>
              <a:rPr lang="en-US" b="1" dirty="0" smtClean="0"/>
              <a:t> 1895</a:t>
            </a:r>
          </a:p>
          <a:p>
            <a:pPr algn="just"/>
            <a:r>
              <a:rPr lang="en-US" b="1" dirty="0"/>
              <a:t> </a:t>
            </a:r>
            <a:r>
              <a:rPr lang="en-US" b="1" dirty="0" smtClean="0"/>
              <a:t>             DPO 2008</a:t>
            </a:r>
            <a:endParaRPr lang="en-US" b="1" dirty="0"/>
          </a:p>
        </p:txBody>
      </p:sp>
      <p:pic>
        <p:nvPicPr>
          <p:cNvPr id="1026" name="Picture 2" descr="C:\Users\Larry\Pictures\Stamps\Postmark Hand Devices\Combine photos\Duplex with Cork\Conn Enfield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66826"/>
            <a:ext cx="16430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ry\Pictures\Stamps\Postmark Hand Devices\Combine photos\Duplex with Cork\Ariz Kingman-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97" y="6157682"/>
            <a:ext cx="14883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arry\Pictures\086\Sheep Ran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4" y="762000"/>
            <a:ext cx="2459193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/>
          <p:cNvSpPr/>
          <p:nvPr/>
        </p:nvSpPr>
        <p:spPr>
          <a:xfrm flipV="1">
            <a:off x="5291117" y="2986690"/>
            <a:ext cx="85030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6147" y="2848191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</a:t>
            </a:r>
            <a:endParaRPr lang="en-US" sz="1200" b="1" dirty="0"/>
          </a:p>
        </p:txBody>
      </p:sp>
      <p:sp>
        <p:nvSpPr>
          <p:cNvPr id="6" name="Flowchart: Connector 5"/>
          <p:cNvSpPr/>
          <p:nvPr/>
        </p:nvSpPr>
        <p:spPr>
          <a:xfrm flipH="1" flipV="1">
            <a:off x="4554756" y="1923749"/>
            <a:ext cx="45719" cy="6540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09320" y="1858346"/>
            <a:ext cx="490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SF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447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ry\Pictures\086\Cancel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7" y="563880"/>
            <a:ext cx="2987094" cy="40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ry\Pictures\086\Bottle s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2" y="2913072"/>
            <a:ext cx="2654449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rry\Pictures\086\Cancellations 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1" y="5875872"/>
            <a:ext cx="1981200" cy="21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rry\Pictures\086\flag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1" y="5875872"/>
            <a:ext cx="1854093" cy="21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rry\Pictures\086\Geometric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3" y="5875872"/>
            <a:ext cx="1854697" cy="21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9235" y="333363"/>
            <a:ext cx="21713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Cancellations</a:t>
            </a:r>
          </a:p>
          <a:p>
            <a:pPr algn="ctr"/>
            <a:r>
              <a:rPr lang="en-US" sz="2800" b="1" dirty="0" smtClean="0"/>
              <a:t>And Killers</a:t>
            </a:r>
          </a:p>
          <a:p>
            <a:pPr algn="ctr"/>
            <a:r>
              <a:rPr lang="en-US" sz="2800" b="1" dirty="0"/>
              <a:t>o</a:t>
            </a:r>
            <a:r>
              <a:rPr lang="en-US" sz="2800" b="1" dirty="0" smtClean="0"/>
              <a:t>f the</a:t>
            </a:r>
          </a:p>
          <a:p>
            <a:pPr algn="ctr"/>
            <a:r>
              <a:rPr lang="en-US" sz="2800" b="1" dirty="0" smtClean="0"/>
              <a:t>Banknote Era</a:t>
            </a:r>
          </a:p>
          <a:p>
            <a:pPr algn="ctr"/>
            <a:r>
              <a:rPr lang="en-US" sz="2800" b="1" dirty="0" smtClean="0"/>
              <a:t>1870-1894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64596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James M Cole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00763" y="8044265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Cork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7694" y="5255567"/>
            <a:ext cx="266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Rubber </a:t>
            </a:r>
            <a:r>
              <a:rPr lang="en-US" sz="2400" b="1" dirty="0" err="1" smtClean="0"/>
              <a:t>BottleStops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753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ry\Pictures\086\Bo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" y="304800"/>
            <a:ext cx="16026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ry\Pictures\086\Boston 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95" y="304800"/>
            <a:ext cx="13411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ry\Pictures\086\Connecticut 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2" y="2115688"/>
            <a:ext cx="1637985" cy="2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ry\Pictures\086\Connecticut PO 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15688"/>
            <a:ext cx="1480766" cy="2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ry\Pictures\086\Image (50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4" y="4413504"/>
            <a:ext cx="1451244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ry\Pictures\086\Image (501)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40" y="4572000"/>
            <a:ext cx="22078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rry\Pictures\086\Samps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0" y="6686516"/>
            <a:ext cx="1493918" cy="22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rry\Pictures\086\Sampson 1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18" y="6686516"/>
            <a:ext cx="1505181" cy="224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843" y="304800"/>
            <a:ext cx="2543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Fancy</a:t>
            </a:r>
          </a:p>
          <a:p>
            <a:pPr algn="ctr"/>
            <a:r>
              <a:rPr lang="en-US" sz="3200" b="1" dirty="0" smtClean="0"/>
              <a:t> Cancellations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267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ry\Pictures\Stamps\Postmark Hand Devices\Larry\Duplex\Ohio Fire Side\Fire Side Ohi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719530" cy="23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ry\Pictures\Stamps\Postmark Hand Devices\Larry\Duplex\Ohio Fire Side\Ohio Fire Side 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9" y="4278109"/>
            <a:ext cx="2462212" cy="13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rry\Pictures\Stamps\Postmark Hand Devices\Larry\Duplex\Ohio Fire Side\crop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220">
            <a:off x="3469893" y="3363709"/>
            <a:ext cx="321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9032" y="1447800"/>
            <a:ext cx="154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 Side, Ohio</a:t>
            </a:r>
          </a:p>
          <a:p>
            <a:r>
              <a:rPr lang="en-US" dirty="0"/>
              <a:t> </a:t>
            </a:r>
            <a:r>
              <a:rPr lang="en-US" dirty="0" smtClean="0"/>
              <a:t>   est.1866</a:t>
            </a:r>
          </a:p>
          <a:p>
            <a:r>
              <a:rPr lang="en-US" dirty="0" smtClean="0"/>
              <a:t>  DPO  1900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8416" y="559241"/>
            <a:ext cx="3293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Fire Side (Fireside), Ohio</a:t>
            </a:r>
            <a:endParaRPr lang="en-US" sz="2400" b="1" dirty="0"/>
          </a:p>
        </p:txBody>
      </p:sp>
      <p:pic>
        <p:nvPicPr>
          <p:cNvPr id="3077" name="Picture 5" descr="C:\Users\Larry\Pictures\Stamps\Postmark Hand Devices\Larry\Duplex\Ohio Fire Side\Fire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5600921" cy="22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Larry\Pictures\Stamps\Postmark Hand Devices\Larry\CDS\NY Forrest Port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3810000"/>
            <a:ext cx="26765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147411"/>
            <a:ext cx="625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Adirondacks Postal Dies</a:t>
            </a:r>
          </a:p>
          <a:p>
            <a:pPr algn="ctr"/>
            <a:r>
              <a:rPr lang="en-US" sz="2400" b="1" dirty="0" smtClean="0"/>
              <a:t>Forest Port, Hawkinsville</a:t>
            </a:r>
            <a:r>
              <a:rPr lang="en-US" sz="2400" b="1" dirty="0"/>
              <a:t> </a:t>
            </a:r>
            <a:r>
              <a:rPr lang="en-US" sz="2400" b="1" dirty="0" smtClean="0"/>
              <a:t>&amp; West Leyden, NY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560869" y="6324600"/>
            <a:ext cx="1973157" cy="2762328"/>
            <a:chOff x="3539098" y="978408"/>
            <a:chExt cx="1973157" cy="2762328"/>
          </a:xfrm>
        </p:grpSpPr>
        <p:pic>
          <p:nvPicPr>
            <p:cNvPr id="7170" name="Picture 2" descr="C:\Users\Larry\Pictures\Stamps\Postmark Hand Devices\Larry\CDS\NY Forrest Port\NY Forest Port fli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098" y="978408"/>
              <a:ext cx="1973157" cy="257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922725" y="3371404"/>
              <a:ext cx="1232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Forest Port</a:t>
              </a:r>
              <a:endParaRPr lang="en-US" b="1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2667000" y="4648200"/>
            <a:ext cx="1201194" cy="259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50056" y="3638256"/>
            <a:ext cx="2069587" cy="2622288"/>
            <a:chOff x="1223354" y="978408"/>
            <a:chExt cx="2069587" cy="2622288"/>
          </a:xfrm>
        </p:grpSpPr>
        <p:pic>
          <p:nvPicPr>
            <p:cNvPr id="7171" name="Picture 3" descr="C:\Users\Larry\Pictures\Stamps\Postmark Hand Devices\Larry\CDS\NY Hawkinsville NY\NY Hawkinsville N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354" y="978408"/>
              <a:ext cx="2069587" cy="256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541492" y="3231364"/>
              <a:ext cx="1385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Hawkinsville</a:t>
              </a:r>
              <a:endParaRPr lang="en-US" b="1" dirty="0"/>
            </a:p>
          </p:txBody>
        </p:sp>
      </p:grpSp>
      <p:sp>
        <p:nvSpPr>
          <p:cNvPr id="21" name="Teardrop 20"/>
          <p:cNvSpPr/>
          <p:nvPr/>
        </p:nvSpPr>
        <p:spPr>
          <a:xfrm rot="8086005">
            <a:off x="2559002" y="4159670"/>
            <a:ext cx="215993" cy="2150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8086005">
            <a:off x="2010442" y="3845184"/>
            <a:ext cx="215993" cy="21506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>
            <a:off x="1066801" y="3420968"/>
            <a:ext cx="1499033" cy="6938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270838" y="3952715"/>
            <a:ext cx="1597356" cy="162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42326" y="6505699"/>
            <a:ext cx="1211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Forest Port</a:t>
            </a:r>
          </a:p>
          <a:p>
            <a:r>
              <a:rPr lang="en-US" dirty="0" smtClean="0"/>
              <a:t>Est.1869</a:t>
            </a:r>
          </a:p>
          <a:p>
            <a:r>
              <a:rPr lang="en-US" dirty="0" smtClean="0"/>
              <a:t>Pop. 1500</a:t>
            </a:r>
            <a:endParaRPr lang="en-US" dirty="0"/>
          </a:p>
        </p:txBody>
      </p:sp>
      <p:pic>
        <p:nvPicPr>
          <p:cNvPr id="3074" name="Picture 2" descr="C:\Users\Larry\Pictures\Stamps\Postmark Hand Devices\Larry\CDS\NY West Leyden 1\NY West Leyden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97" y="1019954"/>
            <a:ext cx="1960604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ry\Pictures\Stamps\Postmark Hand Devices\Larry\CDS\NY West Leyden 2\NY West Leyden NY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1" y="1111771"/>
            <a:ext cx="2479273" cy="2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5834" y="3236302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West Leyden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2889" y="1371600"/>
            <a:ext cx="1386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Leyden</a:t>
            </a:r>
          </a:p>
          <a:p>
            <a:r>
              <a:rPr lang="en-US" dirty="0" smtClean="0"/>
              <a:t>Est. 1794</a:t>
            </a:r>
          </a:p>
          <a:p>
            <a:r>
              <a:rPr lang="en-US" dirty="0" smtClean="0"/>
              <a:t>Pop. 1700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7169" y="3643452"/>
            <a:ext cx="1452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Hawkinsville</a:t>
            </a:r>
          </a:p>
          <a:p>
            <a:r>
              <a:rPr lang="en-US" dirty="0" smtClean="0"/>
              <a:t>       1869</a:t>
            </a:r>
          </a:p>
          <a:p>
            <a:r>
              <a:rPr lang="en-US" dirty="0" smtClean="0"/>
              <a:t>       Pop. 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ry\Pictures\Stamps\Postmark Hand Devices\Larry\Triplex\Wis Jefferson\Wis Jefferson 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3495"/>
            <a:ext cx="3101473" cy="23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ry\Pictures\Stamps\Postmark Hand Devices\Larry\Triplex\Wis Jefferson\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02" y="5029200"/>
            <a:ext cx="1501604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0436" y="381000"/>
            <a:ext cx="4017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              Triplex Die</a:t>
            </a:r>
          </a:p>
          <a:p>
            <a:r>
              <a:rPr lang="en-US" sz="2400" b="1" dirty="0" smtClean="0"/>
              <a:t>               Jefferson, Wisc.</a:t>
            </a:r>
          </a:p>
          <a:p>
            <a:r>
              <a:rPr lang="en-US" sz="2400" b="1" dirty="0" smtClean="0"/>
              <a:t>CDS </a:t>
            </a:r>
            <a:r>
              <a:rPr lang="en-US" sz="1600" b="1" dirty="0" smtClean="0"/>
              <a:t>(Circular Date stamp),</a:t>
            </a:r>
            <a:r>
              <a:rPr lang="en-US" sz="2400" b="1" dirty="0" smtClean="0"/>
              <a:t> Killer, Year</a:t>
            </a:r>
            <a:endParaRPr lang="en-US" sz="2400" b="1" dirty="0"/>
          </a:p>
        </p:txBody>
      </p:sp>
      <p:pic>
        <p:nvPicPr>
          <p:cNvPr id="2052" name="Picture 4" descr="C:\Users\Larry\Pictures\Stamps\Postmark Hand Devices\Larry\Triplex\Wis Jefferson\WI_Jefferson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5777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438400"/>
            <a:ext cx="2040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Jefferson City, Wis. </a:t>
            </a:r>
          </a:p>
          <a:p>
            <a:r>
              <a:rPr lang="en-US" b="1" dirty="0" smtClean="0"/>
              <a:t>       est. 1857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Pop. 8000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2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ry\Pictures\Stamps\Postmark Hand Devices\Larry\Railroad Duplex\IMG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6431" y="1934072"/>
            <a:ext cx="3433011" cy="22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ry\Pictures\Stamps\Postmark Hand Devices\Larry\Railroad Duplex\Miles C &amp; Seat M D  f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3" y="1361903"/>
            <a:ext cx="2460367" cy="23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ry\Pictures\Stamps\Postmark Hand Devices\Larry\Railroad Duplex\1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00" y="5943600"/>
            <a:ext cx="4252734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ry\Pictures\Stamps\Postmark Hand Devices\Larry\Railroad Duplex\1941 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1" y="3962400"/>
            <a:ext cx="2486493" cy="17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0362" y="263877"/>
            <a:ext cx="3841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Railroad Mail Service (RMS)</a:t>
            </a:r>
          </a:p>
          <a:p>
            <a:r>
              <a:rPr lang="en-US" sz="2400" b="1" dirty="0" smtClean="0"/>
              <a:t>Miles City Mt to Seattle, </a:t>
            </a:r>
            <a:r>
              <a:rPr lang="en-US" sz="2400" b="1" dirty="0" err="1" smtClean="0"/>
              <a:t>Wa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8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274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Postal Hand Dies Found 2015 Larry Rausch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Rausch</dc:creator>
  <cp:lastModifiedBy>Larry Rausch</cp:lastModifiedBy>
  <cp:revision>58</cp:revision>
  <dcterms:created xsi:type="dcterms:W3CDTF">2016-02-07T13:52:50Z</dcterms:created>
  <dcterms:modified xsi:type="dcterms:W3CDTF">2016-03-21T21:57:12Z</dcterms:modified>
</cp:coreProperties>
</file>