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62" r:id="rId6"/>
    <p:sldId id="280" r:id="rId7"/>
    <p:sldId id="263" r:id="rId8"/>
    <p:sldId id="281" r:id="rId9"/>
    <p:sldId id="282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9" r:id="rId18"/>
    <p:sldId id="259" r:id="rId19"/>
    <p:sldId id="276" r:id="rId20"/>
    <p:sldId id="274" r:id="rId21"/>
    <p:sldId id="277" r:id="rId22"/>
    <p:sldId id="275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3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8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3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7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15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3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7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9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9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5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411E3-5C3F-410C-8A61-3732B1C450F0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F4E80-FED3-420F-8B9E-705B7A9C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7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jpeg"/><Relationship Id="rId7" Type="http://schemas.openxmlformats.org/officeDocument/2006/relationships/image" Target="../media/image4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jpeg"/><Relationship Id="rId7" Type="http://schemas.openxmlformats.org/officeDocument/2006/relationships/image" Target="../media/image5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3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jpeg"/><Relationship Id="rId7" Type="http://schemas.openxmlformats.org/officeDocument/2006/relationships/image" Target="../media/image5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8.jpeg"/><Relationship Id="rId7" Type="http://schemas.openxmlformats.org/officeDocument/2006/relationships/image" Target="../media/image6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4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jpeg"/><Relationship Id="rId7" Type="http://schemas.openxmlformats.org/officeDocument/2006/relationships/image" Target="../media/image6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12" Type="http://schemas.openxmlformats.org/officeDocument/2006/relationships/image" Target="../media/image12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emf"/><Relationship Id="rId5" Type="http://schemas.openxmlformats.org/officeDocument/2006/relationships/image" Target="../media/image5.jpeg"/><Relationship Id="rId10" Type="http://schemas.openxmlformats.org/officeDocument/2006/relationships/image" Target="../media/image10.emf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jpeg"/><Relationship Id="rId7" Type="http://schemas.openxmlformats.org/officeDocument/2006/relationships/image" Target="../media/image2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jpeg"/><Relationship Id="rId7" Type="http://schemas.openxmlformats.org/officeDocument/2006/relationships/image" Target="../media/image2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5176" y="4549967"/>
            <a:ext cx="6301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Monotype Corsiva" panose="03010101010201010101" pitchFamily="66" charset="0"/>
              </a:rPr>
              <a:t>For the Rochester Philatelic Association’s</a:t>
            </a:r>
          </a:p>
          <a:p>
            <a:pPr algn="ctr"/>
            <a:r>
              <a:rPr lang="en-US" sz="3200" b="1" dirty="0" smtClean="0">
                <a:latin typeface="Monotype Corsiva" panose="03010101010201010101" pitchFamily="66" charset="0"/>
              </a:rPr>
              <a:t>Zoom Meeting, December 10, 2020</a:t>
            </a:r>
            <a:endParaRPr lang="en-US" sz="3200" b="1" dirty="0"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67730" y="5442519"/>
            <a:ext cx="175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onotype Corsiva" panose="03010101010201010101" pitchFamily="66" charset="0"/>
              </a:rPr>
              <a:t>by Tom Fortunato</a:t>
            </a:r>
            <a:endParaRPr lang="en-US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08452" cy="341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613"/>
            <a:ext cx="2908452" cy="2539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638" y="2420720"/>
            <a:ext cx="3071671" cy="2185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124" y="3204204"/>
            <a:ext cx="2048352" cy="2498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938" y="1225404"/>
            <a:ext cx="2080886" cy="3093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3800" y="1225404"/>
            <a:ext cx="1989000" cy="19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08452" cy="341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612"/>
            <a:ext cx="2908452" cy="2539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795" y="2490537"/>
            <a:ext cx="2993769" cy="2129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916" y="3208576"/>
            <a:ext cx="2098629" cy="2458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9823" y="1239976"/>
            <a:ext cx="2105620" cy="3172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9830" y="1239976"/>
            <a:ext cx="1978800" cy="19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08453" cy="33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329629"/>
            <a:ext cx="2908453" cy="2528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321" y="2472320"/>
            <a:ext cx="3022490" cy="2152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7884" y="3229631"/>
            <a:ext cx="2093395" cy="2477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6550" y="1275347"/>
            <a:ext cx="2054698" cy="3054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5181" y="1250831"/>
            <a:ext cx="1978800" cy="19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08452" cy="3401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628"/>
            <a:ext cx="2908452" cy="2528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967" y="2439971"/>
            <a:ext cx="3079822" cy="219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346" y="3209994"/>
            <a:ext cx="2000862" cy="2456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009" y="1231194"/>
            <a:ext cx="2084401" cy="3098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346" y="1231194"/>
            <a:ext cx="1968600" cy="19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08452" cy="3419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629"/>
            <a:ext cx="2908452" cy="2528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649" y="2465747"/>
            <a:ext cx="3063839" cy="2214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333" y="3253460"/>
            <a:ext cx="2064733" cy="2460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291" y="1256381"/>
            <a:ext cx="2039519" cy="307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399" y="1256381"/>
            <a:ext cx="1968600" cy="19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08452" cy="3398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462" y="2439220"/>
            <a:ext cx="3084357" cy="2229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884" y="3225463"/>
            <a:ext cx="2088867" cy="2479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0269" y="1221195"/>
            <a:ext cx="2091128" cy="3108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717" y="1221195"/>
            <a:ext cx="1999200" cy="197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629"/>
            <a:ext cx="2908452" cy="25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9189" y="1720840"/>
            <a:ext cx="67136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There are many countries that have issued stamps depicting</a:t>
            </a:r>
          </a:p>
          <a:p>
            <a:pPr algn="ctr"/>
            <a:r>
              <a:rPr lang="en-US" sz="3600" b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“The Twelve Days of Christmas.”</a:t>
            </a:r>
          </a:p>
          <a:p>
            <a:pPr algn="ctr"/>
            <a:endParaRPr lang="en-US" sz="3600" b="1" dirty="0"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Here are some already seen as well as additional ones…</a:t>
            </a:r>
            <a:endParaRPr lang="en-US" sz="3600" b="1" dirty="0"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19" y="1376174"/>
            <a:ext cx="3619319" cy="4250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985" y="1231324"/>
            <a:ext cx="2553057" cy="43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04" y="1193586"/>
            <a:ext cx="5924592" cy="44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48" y="1303288"/>
            <a:ext cx="3175851" cy="2111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0" y="3506829"/>
            <a:ext cx="3151979" cy="2111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366" y="3506829"/>
            <a:ext cx="3175851" cy="2111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026" y="1298150"/>
            <a:ext cx="3151978" cy="21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6" y="1178009"/>
            <a:ext cx="6940627" cy="4500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9818" y="1178552"/>
            <a:ext cx="166721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I’m sure you’ve heard the tune, but you may have never seen the music before!  It was first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published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1909 by Novello &amp;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Company, 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attributed to Frederic William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of England based on an old folk melody.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4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709" y="1239634"/>
            <a:ext cx="4542622" cy="4374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765" y="2204160"/>
            <a:ext cx="3720587" cy="24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790" y="1195449"/>
            <a:ext cx="5934420" cy="446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078" y="1196227"/>
            <a:ext cx="5601843" cy="44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2034" y="1997839"/>
            <a:ext cx="53079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Happy Holidays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and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Happy New Year!</a:t>
            </a:r>
            <a:endParaRPr lang="en-US" sz="6000" b="1" dirty="0">
              <a:solidFill>
                <a:srgbClr val="FF0000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1896665" y="3614578"/>
            <a:ext cx="1624818" cy="1992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803" y="3614578"/>
            <a:ext cx="1628103" cy="1992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15" y="1251386"/>
            <a:ext cx="1443586" cy="2141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864" y="1504720"/>
            <a:ext cx="1630042" cy="16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83" y="1211855"/>
            <a:ext cx="8637224" cy="446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2908452" cy="3425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629"/>
            <a:ext cx="2908452" cy="2528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95" y="3226710"/>
            <a:ext cx="1649497" cy="2431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4068" y="1247316"/>
            <a:ext cx="1282956" cy="2035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lum bright="6000"/>
          </a:blip>
          <a:stretch>
            <a:fillRect/>
          </a:stretch>
        </p:blipFill>
        <p:spPr>
          <a:xfrm>
            <a:off x="5822928" y="3283027"/>
            <a:ext cx="1970201" cy="2416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136" y="1247315"/>
            <a:ext cx="1649497" cy="1979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865" y="3361058"/>
            <a:ext cx="1573221" cy="23385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4127" y="1247315"/>
            <a:ext cx="1989001" cy="1989001"/>
          </a:xfrm>
          <a:prstGeom prst="rect">
            <a:avLst/>
          </a:prstGeom>
        </p:spPr>
      </p:pic>
      <p:pic>
        <p:nvPicPr>
          <p:cNvPr id="2" name="Twelve Days Of Christmas-St John's Choir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16" y="2545465"/>
            <a:ext cx="3154969" cy="2220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08044" cy="3395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5748"/>
            <a:ext cx="2908044" cy="2542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893" y="1280866"/>
            <a:ext cx="2152075" cy="3194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2248" y="3256141"/>
            <a:ext cx="2005758" cy="2438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2248" y="1199504"/>
            <a:ext cx="1975275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08452" cy="3407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629"/>
            <a:ext cx="2908452" cy="2528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817" y="2545465"/>
            <a:ext cx="3095934" cy="2220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011" y="3236495"/>
            <a:ext cx="2029541" cy="2488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475" y="1261398"/>
            <a:ext cx="2064083" cy="3068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1381" y="1257695"/>
            <a:ext cx="1978800" cy="19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08453" cy="3407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318612"/>
            <a:ext cx="2908453" cy="2539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6" y="2445634"/>
            <a:ext cx="3124419" cy="2246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074" y="3248580"/>
            <a:ext cx="2070955" cy="2489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703" y="1246560"/>
            <a:ext cx="2066653" cy="3072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1251" y="1246560"/>
            <a:ext cx="1968600" cy="19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53" y="2476080"/>
            <a:ext cx="3089394" cy="2221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908044" cy="3407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" y="4327941"/>
            <a:ext cx="2908044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779" y="1282386"/>
            <a:ext cx="2109399" cy="3176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5384" y="1282386"/>
            <a:ext cx="2002318" cy="2008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522" y="3290903"/>
            <a:ext cx="2050146" cy="25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53" y="2476080"/>
            <a:ext cx="3089394" cy="2221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" y="0"/>
            <a:ext cx="2916176" cy="3413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" y="4340647"/>
            <a:ext cx="2916176" cy="2517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854" y="1280190"/>
            <a:ext cx="2078916" cy="3060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877" y="3244103"/>
            <a:ext cx="2048434" cy="2462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0930" y="1280190"/>
            <a:ext cx="1993565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91</Words>
  <Application>Microsoft Office PowerPoint</Application>
  <PresentationFormat>Widescreen</PresentationFormat>
  <Paragraphs>11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Fortunato</dc:creator>
  <cp:lastModifiedBy>Tom Fortunato</cp:lastModifiedBy>
  <cp:revision>59</cp:revision>
  <dcterms:created xsi:type="dcterms:W3CDTF">2020-11-03T14:51:05Z</dcterms:created>
  <dcterms:modified xsi:type="dcterms:W3CDTF">2020-11-10T04:10:30Z</dcterms:modified>
</cp:coreProperties>
</file>